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1" r:id="rId2"/>
    <p:sldId id="282" r:id="rId3"/>
    <p:sldId id="283" r:id="rId4"/>
    <p:sldId id="285" r:id="rId5"/>
    <p:sldId id="286" r:id="rId6"/>
    <p:sldId id="287" r:id="rId7"/>
    <p:sldId id="288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90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658" autoAdjust="0"/>
    <p:restoredTop sz="94660"/>
  </p:normalViewPr>
  <p:slideViewPr>
    <p:cSldViewPr snapToGrid="0">
      <p:cViewPr varScale="1">
        <p:scale>
          <a:sx n="67" d="100"/>
          <a:sy n="67" d="100"/>
        </p:scale>
        <p:origin x="50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F3C48-D74E-4E85-9567-5FAA881718EC}" type="datetimeFigureOut">
              <a:rPr lang="en-US" smtClean="0"/>
              <a:t>12/18/2020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07B4C508-E1E9-407B-81BC-37C315812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037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8000">
        <p14:reveal/>
      </p:transition>
    </mc:Choice>
    <mc:Fallback xmlns="">
      <p:transition spd="slow" advTm="8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F3C48-D74E-4E85-9567-5FAA881718EC}" type="datetimeFigureOut">
              <a:rPr lang="en-US" smtClean="0"/>
              <a:t>12/18/2020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07B4C508-E1E9-407B-81BC-37C315812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97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8000">
        <p14:reveal/>
      </p:transition>
    </mc:Choice>
    <mc:Fallback xmlns="">
      <p:transition spd="slow" advTm="8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F3C48-D74E-4E85-9567-5FAA881718EC}" type="datetimeFigureOut">
              <a:rPr lang="en-US" smtClean="0"/>
              <a:t>12/18/2020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07B4C508-E1E9-407B-81BC-37C315812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77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8000">
        <p14:reveal/>
      </p:transition>
    </mc:Choice>
    <mc:Fallback xmlns="">
      <p:transition spd="slow" advTm="8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F3C48-D74E-4E85-9567-5FAA881718EC}" type="datetimeFigureOut">
              <a:rPr lang="en-US" smtClean="0"/>
              <a:t>12/18/2020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07B4C508-E1E9-407B-81BC-37C3158123EF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01237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8000">
        <p14:reveal/>
      </p:transition>
    </mc:Choice>
    <mc:Fallback xmlns="">
      <p:transition spd="slow" advTm="8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F3C48-D74E-4E85-9567-5FAA881718EC}" type="datetimeFigureOut">
              <a:rPr lang="en-US" smtClean="0"/>
              <a:t>12/18/2020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07B4C508-E1E9-407B-81BC-37C315812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338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8000">
        <p14:reveal/>
      </p:transition>
    </mc:Choice>
    <mc:Fallback xmlns="">
      <p:transition spd="slow" advTm="8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F3C48-D74E-4E85-9567-5FAA881718EC}" type="datetimeFigureOut">
              <a:rPr lang="en-US" smtClean="0"/>
              <a:t>12/18/2020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4C508-E1E9-407B-81BC-37C315812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8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8000">
        <p14:reveal/>
      </p:transition>
    </mc:Choice>
    <mc:Fallback xmlns="">
      <p:transition spd="slow" advTm="8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F3C48-D74E-4E85-9567-5FAA881718EC}" type="datetimeFigureOut">
              <a:rPr lang="en-US" smtClean="0"/>
              <a:t>12/18/2020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4C508-E1E9-407B-81BC-37C315812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055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8000">
        <p14:reveal/>
      </p:transition>
    </mc:Choice>
    <mc:Fallback xmlns="">
      <p:transition spd="slow" advTm="8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F3C48-D74E-4E85-9567-5FAA881718EC}" type="datetimeFigureOut">
              <a:rPr lang="en-US" smtClean="0"/>
              <a:t>12/18/2020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4C508-E1E9-407B-81BC-37C315812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798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8000">
        <p14:reveal/>
      </p:transition>
    </mc:Choice>
    <mc:Fallback xmlns="">
      <p:transition spd="slow" advTm="8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438F3C48-D74E-4E85-9567-5FAA881718EC}" type="datetimeFigureOut">
              <a:rPr lang="en-US" smtClean="0"/>
              <a:t>12/18/2020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07B4C508-E1E9-407B-81BC-37C315812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74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8000">
        <p14:reveal/>
      </p:transition>
    </mc:Choice>
    <mc:Fallback xmlns="">
      <p:transition spd="slow" advTm="8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F3C48-D74E-4E85-9567-5FAA881718EC}" type="datetimeFigureOut">
              <a:rPr lang="en-US" smtClean="0"/>
              <a:t>12/18/2020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4C508-E1E9-407B-81BC-37C315812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27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8000">
        <p14:reveal/>
      </p:transition>
    </mc:Choice>
    <mc:Fallback xmlns="">
      <p:transition spd="slow" advTm="8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F3C48-D74E-4E85-9567-5FAA881718EC}" type="datetimeFigureOut">
              <a:rPr lang="en-US" smtClean="0"/>
              <a:t>12/18/2020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07B4C508-E1E9-407B-81BC-37C315812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495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8000">
        <p14:reveal/>
      </p:transition>
    </mc:Choice>
    <mc:Fallback xmlns="">
      <p:transition spd="slow" advTm="8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F3C48-D74E-4E85-9567-5FAA881718EC}" type="datetimeFigureOut">
              <a:rPr lang="en-US" smtClean="0"/>
              <a:t>12/18/2020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4C508-E1E9-407B-81BC-37C315812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28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8000">
        <p14:reveal/>
      </p:transition>
    </mc:Choice>
    <mc:Fallback xmlns="">
      <p:transition spd="slow" advTm="8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F3C48-D74E-4E85-9567-5FAA881718EC}" type="datetimeFigureOut">
              <a:rPr lang="en-US" smtClean="0"/>
              <a:t>12/18/2020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4C508-E1E9-407B-81BC-37C315812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99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8000">
        <p14:reveal/>
      </p:transition>
    </mc:Choice>
    <mc:Fallback xmlns="">
      <p:transition spd="slow" advTm="8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F3C48-D74E-4E85-9567-5FAA881718EC}" type="datetimeFigureOut">
              <a:rPr lang="en-US" smtClean="0"/>
              <a:t>12/18/2020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4C508-E1E9-407B-81BC-37C315812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01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8000">
        <p14:reveal/>
      </p:transition>
    </mc:Choice>
    <mc:Fallback xmlns="">
      <p:transition spd="slow" advTm="8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F3C48-D74E-4E85-9567-5FAA881718EC}" type="datetimeFigureOut">
              <a:rPr lang="en-US" smtClean="0"/>
              <a:t>12/18/2020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4C508-E1E9-407B-81BC-37C315812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05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8000">
        <p14:reveal/>
      </p:transition>
    </mc:Choice>
    <mc:Fallback xmlns="">
      <p:transition spd="slow" advTm="8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F3C48-D74E-4E85-9567-5FAA881718EC}" type="datetimeFigureOut">
              <a:rPr lang="en-US" smtClean="0"/>
              <a:t>12/18/2020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4C508-E1E9-407B-81BC-37C315812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1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8000">
        <p14:reveal/>
      </p:transition>
    </mc:Choice>
    <mc:Fallback xmlns="">
      <p:transition spd="slow" advTm="8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F3C48-D74E-4E85-9567-5FAA881718EC}" type="datetimeFigureOut">
              <a:rPr lang="en-US" smtClean="0"/>
              <a:t>12/18/2020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4C508-E1E9-407B-81BC-37C315812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78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8000">
        <p14:reveal/>
      </p:transition>
    </mc:Choice>
    <mc:Fallback xmlns="">
      <p:transition spd="slow" advTm="8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8F3C48-D74E-4E85-9567-5FAA881718EC}" type="datetimeFigureOut">
              <a:rPr lang="en-US" smtClean="0"/>
              <a:t>12/18/2020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B4C508-E1E9-407B-81BC-37C315812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4159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 xmlns:p14="http://schemas.microsoft.com/office/powerpoint/2010/main">
    <mc:Choice Requires="p14">
      <p:transition spd="slow" p14:dur="3400" advTm="8000">
        <p14:reveal/>
      </p:transition>
    </mc:Choice>
    <mc:Fallback xmlns="">
      <p:transition spd="slow" advTm="8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gif"/><Relationship Id="rId2" Type="http://schemas.microsoft.com/office/2007/relationships/media" Target="../media/media3.m4a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gif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gif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gif"/><Relationship Id="rId2" Type="http://schemas.microsoft.com/office/2007/relationships/media" Target="../media/media6.m4a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gif"/><Relationship Id="rId2" Type="http://schemas.microsoft.com/office/2007/relationships/media" Target="../media/media7.m4a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DB71C54-63C1-4B83-8324-BBCEC579C9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15D940-E187-4030-B313-FDC84AE67B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3046" y="0"/>
            <a:ext cx="406895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6E38F34-66D8-4203-B16C-14AC20248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8968085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FABFDA-8E73-48AA-A332-36E3C07E4F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7" y="1286929"/>
            <a:ext cx="7674983" cy="4284129"/>
          </a:xfrm>
        </p:spPr>
        <p:txBody>
          <a:bodyPr anchor="ctr">
            <a:normAutofit/>
          </a:bodyPr>
          <a:lstStyle/>
          <a:p>
            <a:r>
              <a:rPr lang="en-US" sz="7400" dirty="0"/>
              <a:t>National Junior Honor Society 2020 Recognition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1CB41C-86F1-46E3-B43E-7848C57558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8938" y="704114"/>
            <a:ext cx="1879595" cy="5449772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FC127F6-3D68-472B-9F80-59B46956D43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927.401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3467" y="601132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264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69000">
        <p14:reveal/>
      </p:transition>
    </mc:Choice>
    <mc:Fallback>
      <p:transition spd="slow" advTm="6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6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AD9E5D4-5E28-473E-8170-68AE2EC2DE09}"/>
              </a:ext>
            </a:extLst>
          </p:cNvPr>
          <p:cNvSpPr txBox="1"/>
          <p:nvPr/>
        </p:nvSpPr>
        <p:spPr>
          <a:xfrm>
            <a:off x="1430019" y="544076"/>
            <a:ext cx="84073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Monotype Corsiva" panose="03010101010201010101" pitchFamily="66" charset="0"/>
              </a:rPr>
              <a:t>Congratulations to…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AFDB01-CFB7-4EA0-BF56-69E2F9DDD1C8}"/>
              </a:ext>
            </a:extLst>
          </p:cNvPr>
          <p:cNvSpPr txBox="1"/>
          <p:nvPr/>
        </p:nvSpPr>
        <p:spPr>
          <a:xfrm>
            <a:off x="276226" y="1981200"/>
            <a:ext cx="566737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Monotype Corsiva" panose="03010101010201010101" pitchFamily="66" charset="0"/>
              </a:rPr>
              <a:t>Mackenzie Aldinger</a:t>
            </a:r>
          </a:p>
          <a:p>
            <a:endParaRPr lang="en-US" sz="6000" dirty="0">
              <a:latin typeface="Monotype Corsiva" panose="03010101010201010101" pitchFamily="66" charset="0"/>
            </a:endParaRPr>
          </a:p>
          <a:p>
            <a:r>
              <a:rPr lang="en-US" sz="6000" dirty="0">
                <a:latin typeface="Monotype Corsiva" panose="03010101010201010101" pitchFamily="66" charset="0"/>
              </a:rPr>
              <a:t>David N. Arnoldi</a:t>
            </a:r>
          </a:p>
          <a:p>
            <a:endParaRPr lang="en-US" sz="6000" dirty="0">
              <a:latin typeface="Monotype Corsiva" panose="03010101010201010101" pitchFamily="66" charset="0"/>
            </a:endParaRPr>
          </a:p>
          <a:p>
            <a:r>
              <a:rPr lang="en-US" sz="6000" dirty="0">
                <a:latin typeface="Monotype Corsiva" panose="03010101010201010101" pitchFamily="66" charset="0"/>
              </a:rPr>
              <a:t>Casey Balkir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0FA767-1D9E-47D2-A29A-EA37D7D8AED2}"/>
              </a:ext>
            </a:extLst>
          </p:cNvPr>
          <p:cNvSpPr txBox="1"/>
          <p:nvPr/>
        </p:nvSpPr>
        <p:spPr>
          <a:xfrm>
            <a:off x="6334127" y="1981199"/>
            <a:ext cx="582929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Monotype Corsiva" panose="03010101010201010101" pitchFamily="66" charset="0"/>
              </a:rPr>
              <a:t>Allyson Mae Barlick</a:t>
            </a:r>
          </a:p>
          <a:p>
            <a:endParaRPr lang="en-US" sz="6000" dirty="0">
              <a:latin typeface="Monotype Corsiva" panose="03010101010201010101" pitchFamily="66" charset="0"/>
            </a:endParaRPr>
          </a:p>
          <a:p>
            <a:r>
              <a:rPr lang="en-US" sz="6000" dirty="0">
                <a:latin typeface="Monotype Corsiva" panose="03010101010201010101" pitchFamily="66" charset="0"/>
              </a:rPr>
              <a:t>Steph Bendzlowicz</a:t>
            </a:r>
          </a:p>
          <a:p>
            <a:endParaRPr lang="en-US" sz="6000" dirty="0">
              <a:latin typeface="Monotype Corsiva" panose="03010101010201010101" pitchFamily="66" charset="0"/>
            </a:endParaRPr>
          </a:p>
          <a:p>
            <a:r>
              <a:rPr lang="en-US" sz="6000" dirty="0">
                <a:latin typeface="Monotype Corsiva" panose="03010101010201010101" pitchFamily="66" charset="0"/>
              </a:rPr>
              <a:t>Gianna Bevivino</a:t>
            </a:r>
          </a:p>
        </p:txBody>
      </p:sp>
    </p:spTree>
    <p:extLst>
      <p:ext uri="{BB962C8B-B14F-4D97-AF65-F5344CB8AC3E}">
        <p14:creationId xmlns:p14="http://schemas.microsoft.com/office/powerpoint/2010/main" val="3296844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8000">
        <p14:reveal/>
      </p:transition>
    </mc:Choice>
    <mc:Fallback xmlns="">
      <p:transition spd="slow" advTm="8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AD9E5D4-5E28-473E-8170-68AE2EC2DE09}"/>
              </a:ext>
            </a:extLst>
          </p:cNvPr>
          <p:cNvSpPr txBox="1"/>
          <p:nvPr/>
        </p:nvSpPr>
        <p:spPr>
          <a:xfrm>
            <a:off x="1430019" y="544076"/>
            <a:ext cx="84073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Monotype Corsiva" panose="03010101010201010101" pitchFamily="66" charset="0"/>
              </a:rPr>
              <a:t>Congratulations to…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AFDB01-CFB7-4EA0-BF56-69E2F9DDD1C8}"/>
              </a:ext>
            </a:extLst>
          </p:cNvPr>
          <p:cNvSpPr txBox="1"/>
          <p:nvPr/>
        </p:nvSpPr>
        <p:spPr>
          <a:xfrm>
            <a:off x="133351" y="1981200"/>
            <a:ext cx="602932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Monotype Corsiva" panose="03010101010201010101" pitchFamily="66" charset="0"/>
              </a:rPr>
              <a:t>Keshav Bhoovaragan</a:t>
            </a:r>
          </a:p>
          <a:p>
            <a:endParaRPr lang="en-US" sz="6000" dirty="0">
              <a:latin typeface="Monotype Corsiva" panose="03010101010201010101" pitchFamily="66" charset="0"/>
            </a:endParaRPr>
          </a:p>
          <a:p>
            <a:r>
              <a:rPr lang="en-US" sz="6000" dirty="0">
                <a:latin typeface="Monotype Corsiva" panose="03010101010201010101" pitchFamily="66" charset="0"/>
              </a:rPr>
              <a:t>Jake Boyce</a:t>
            </a:r>
          </a:p>
          <a:p>
            <a:endParaRPr lang="en-US" sz="6000" dirty="0">
              <a:latin typeface="Monotype Corsiva" panose="03010101010201010101" pitchFamily="66" charset="0"/>
            </a:endParaRPr>
          </a:p>
          <a:p>
            <a:r>
              <a:rPr lang="en-US" sz="6000" dirty="0">
                <a:latin typeface="Monotype Corsiva" panose="03010101010201010101" pitchFamily="66" charset="0"/>
              </a:rPr>
              <a:t>Leah Pearl Brouda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0FA767-1D9E-47D2-A29A-EA37D7D8AED2}"/>
              </a:ext>
            </a:extLst>
          </p:cNvPr>
          <p:cNvSpPr txBox="1"/>
          <p:nvPr/>
        </p:nvSpPr>
        <p:spPr>
          <a:xfrm>
            <a:off x="6362702" y="1981199"/>
            <a:ext cx="570547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Monotype Corsiva" panose="03010101010201010101" pitchFamily="66" charset="0"/>
              </a:rPr>
              <a:t>Harlei R. Brownell</a:t>
            </a:r>
          </a:p>
          <a:p>
            <a:endParaRPr lang="en-US" sz="6000" dirty="0">
              <a:latin typeface="Monotype Corsiva" panose="03010101010201010101" pitchFamily="66" charset="0"/>
            </a:endParaRPr>
          </a:p>
          <a:p>
            <a:r>
              <a:rPr lang="en-US" sz="6000" dirty="0">
                <a:latin typeface="Monotype Corsiva" panose="03010101010201010101" pitchFamily="66" charset="0"/>
              </a:rPr>
              <a:t>Michael Bruzas</a:t>
            </a:r>
          </a:p>
          <a:p>
            <a:endParaRPr lang="en-US" sz="6000" dirty="0">
              <a:latin typeface="Monotype Corsiva" panose="03010101010201010101" pitchFamily="66" charset="0"/>
            </a:endParaRPr>
          </a:p>
          <a:p>
            <a:r>
              <a:rPr lang="en-US" sz="6000" dirty="0">
                <a:latin typeface="Monotype Corsiva" panose="03010101010201010101" pitchFamily="66" charset="0"/>
              </a:rPr>
              <a:t>Erin Michelle Burke</a:t>
            </a:r>
          </a:p>
        </p:txBody>
      </p:sp>
    </p:spTree>
    <p:extLst>
      <p:ext uri="{BB962C8B-B14F-4D97-AF65-F5344CB8AC3E}">
        <p14:creationId xmlns:p14="http://schemas.microsoft.com/office/powerpoint/2010/main" val="407432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8000">
        <p14:reveal/>
      </p:transition>
    </mc:Choice>
    <mc:Fallback xmlns="">
      <p:transition spd="slow" advTm="8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AD9E5D4-5E28-473E-8170-68AE2EC2DE09}"/>
              </a:ext>
            </a:extLst>
          </p:cNvPr>
          <p:cNvSpPr txBox="1"/>
          <p:nvPr/>
        </p:nvSpPr>
        <p:spPr>
          <a:xfrm>
            <a:off x="1430019" y="544076"/>
            <a:ext cx="84073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Monotype Corsiva" panose="03010101010201010101" pitchFamily="66" charset="0"/>
              </a:rPr>
              <a:t>Congratulations to…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AFDB01-CFB7-4EA0-BF56-69E2F9DDD1C8}"/>
              </a:ext>
            </a:extLst>
          </p:cNvPr>
          <p:cNvSpPr txBox="1"/>
          <p:nvPr/>
        </p:nvSpPr>
        <p:spPr>
          <a:xfrm>
            <a:off x="219076" y="1981200"/>
            <a:ext cx="602932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6000" dirty="0">
                <a:latin typeface="Monotype Corsiva" panose="03010101010201010101" pitchFamily="66" charset="0"/>
              </a:rPr>
              <a:t>Gianna Carone</a:t>
            </a:r>
          </a:p>
          <a:p>
            <a:endParaRPr lang="it-IT" sz="6000" dirty="0">
              <a:latin typeface="Monotype Corsiva" panose="03010101010201010101" pitchFamily="66" charset="0"/>
            </a:endParaRPr>
          </a:p>
          <a:p>
            <a:r>
              <a:rPr lang="it-IT" sz="6000" dirty="0">
                <a:latin typeface="Monotype Corsiva" panose="03010101010201010101" pitchFamily="66" charset="0"/>
              </a:rPr>
              <a:t>Aanya P. Chinoy</a:t>
            </a:r>
          </a:p>
          <a:p>
            <a:endParaRPr lang="it-IT" sz="6000" dirty="0">
              <a:latin typeface="Monotype Corsiva" panose="03010101010201010101" pitchFamily="66" charset="0"/>
            </a:endParaRPr>
          </a:p>
          <a:p>
            <a:r>
              <a:rPr lang="it-IT" sz="6000" dirty="0">
                <a:latin typeface="Monotype Corsiva" panose="03010101010201010101" pitchFamily="66" charset="0"/>
              </a:rPr>
              <a:t>Augustine Cho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0FA767-1D9E-47D2-A29A-EA37D7D8AED2}"/>
              </a:ext>
            </a:extLst>
          </p:cNvPr>
          <p:cNvSpPr txBox="1"/>
          <p:nvPr/>
        </p:nvSpPr>
        <p:spPr>
          <a:xfrm>
            <a:off x="6343652" y="1981199"/>
            <a:ext cx="570547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0" dirty="0">
                <a:latin typeface="Monotype Corsiva" panose="03010101010201010101" pitchFamily="66" charset="0"/>
              </a:rPr>
              <a:t>Emily</a:t>
            </a:r>
            <a:r>
              <a:rPr lang="en-US" sz="6000" dirty="0">
                <a:latin typeface="Monotype Corsiva" panose="03010101010201010101" pitchFamily="66" charset="0"/>
              </a:rPr>
              <a:t> </a:t>
            </a:r>
            <a:r>
              <a:rPr lang="pl-PL" sz="6000" dirty="0">
                <a:latin typeface="Monotype Corsiva" panose="03010101010201010101" pitchFamily="66" charset="0"/>
              </a:rPr>
              <a:t>Cho</a:t>
            </a:r>
            <a:endParaRPr lang="en-US" sz="6000" dirty="0">
              <a:latin typeface="Monotype Corsiva" panose="03010101010201010101" pitchFamily="66" charset="0"/>
            </a:endParaRPr>
          </a:p>
          <a:p>
            <a:endParaRPr lang="pl-PL" sz="6000" dirty="0">
              <a:latin typeface="Monotype Corsiva" panose="03010101010201010101" pitchFamily="66" charset="0"/>
            </a:endParaRPr>
          </a:p>
          <a:p>
            <a:r>
              <a:rPr lang="pl-PL" sz="6000" dirty="0">
                <a:latin typeface="Monotype Corsiva" panose="03010101010201010101" pitchFamily="66" charset="0"/>
              </a:rPr>
              <a:t>Lena</a:t>
            </a:r>
            <a:r>
              <a:rPr lang="en-US" sz="6000" dirty="0">
                <a:latin typeface="Monotype Corsiva" panose="03010101010201010101" pitchFamily="66" charset="0"/>
              </a:rPr>
              <a:t> </a:t>
            </a:r>
            <a:r>
              <a:rPr lang="pl-PL" sz="6000" dirty="0">
                <a:latin typeface="Monotype Corsiva" panose="03010101010201010101" pitchFamily="66" charset="0"/>
              </a:rPr>
              <a:t>Chwistek</a:t>
            </a:r>
            <a:endParaRPr lang="en-US" sz="6000" dirty="0">
              <a:latin typeface="Monotype Corsiva" panose="03010101010201010101" pitchFamily="66" charset="0"/>
            </a:endParaRPr>
          </a:p>
          <a:p>
            <a:endParaRPr lang="pl-PL" sz="6000" dirty="0">
              <a:latin typeface="Monotype Corsiva" panose="03010101010201010101" pitchFamily="66" charset="0"/>
            </a:endParaRPr>
          </a:p>
          <a:p>
            <a:r>
              <a:rPr lang="pl-PL" sz="6000" dirty="0">
                <a:latin typeface="Monotype Corsiva" panose="03010101010201010101" pitchFamily="66" charset="0"/>
              </a:rPr>
              <a:t>Brody</a:t>
            </a:r>
            <a:r>
              <a:rPr lang="en-US" sz="6000" dirty="0">
                <a:latin typeface="Monotype Corsiva" panose="03010101010201010101" pitchFamily="66" charset="0"/>
              </a:rPr>
              <a:t> </a:t>
            </a:r>
            <a:r>
              <a:rPr lang="pl-PL" sz="6000" dirty="0">
                <a:latin typeface="Monotype Corsiva" panose="03010101010201010101" pitchFamily="66" charset="0"/>
              </a:rPr>
              <a:t>S.</a:t>
            </a:r>
            <a:r>
              <a:rPr lang="en-US" sz="6000" dirty="0">
                <a:latin typeface="Monotype Corsiva" panose="03010101010201010101" pitchFamily="66" charset="0"/>
              </a:rPr>
              <a:t> </a:t>
            </a:r>
            <a:r>
              <a:rPr lang="pl-PL" sz="6000" dirty="0">
                <a:latin typeface="Monotype Corsiva" panose="03010101010201010101" pitchFamily="66" charset="0"/>
              </a:rPr>
              <a:t>Cocca</a:t>
            </a:r>
          </a:p>
        </p:txBody>
      </p:sp>
    </p:spTree>
    <p:extLst>
      <p:ext uri="{BB962C8B-B14F-4D97-AF65-F5344CB8AC3E}">
        <p14:creationId xmlns:p14="http://schemas.microsoft.com/office/powerpoint/2010/main" val="2814548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8000">
        <p14:reveal/>
      </p:transition>
    </mc:Choice>
    <mc:Fallback xmlns="">
      <p:transition spd="slow" advTm="8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AD9E5D4-5E28-473E-8170-68AE2EC2DE09}"/>
              </a:ext>
            </a:extLst>
          </p:cNvPr>
          <p:cNvSpPr txBox="1"/>
          <p:nvPr/>
        </p:nvSpPr>
        <p:spPr>
          <a:xfrm>
            <a:off x="1430019" y="544076"/>
            <a:ext cx="84073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Monotype Corsiva" panose="03010101010201010101" pitchFamily="66" charset="0"/>
              </a:rPr>
              <a:t>Congratulations to…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AFDB01-CFB7-4EA0-BF56-69E2F9DDD1C8}"/>
              </a:ext>
            </a:extLst>
          </p:cNvPr>
          <p:cNvSpPr txBox="1"/>
          <p:nvPr/>
        </p:nvSpPr>
        <p:spPr>
          <a:xfrm>
            <a:off x="333376" y="1981200"/>
            <a:ext cx="549592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0" dirty="0">
                <a:latin typeface="Monotype Corsiva" panose="03010101010201010101" pitchFamily="66" charset="0"/>
              </a:rPr>
              <a:t>Joshua C. Conley</a:t>
            </a:r>
          </a:p>
          <a:p>
            <a:endParaRPr lang="es-ES" sz="6000" dirty="0">
              <a:latin typeface="Monotype Corsiva" panose="03010101010201010101" pitchFamily="66" charset="0"/>
            </a:endParaRPr>
          </a:p>
          <a:p>
            <a:r>
              <a:rPr lang="es-ES" sz="6000" dirty="0">
                <a:latin typeface="Monotype Corsiva" panose="03010101010201010101" pitchFamily="66" charset="0"/>
              </a:rPr>
              <a:t>Nicholas Conte</a:t>
            </a:r>
          </a:p>
          <a:p>
            <a:endParaRPr lang="es-ES" sz="6000" dirty="0">
              <a:latin typeface="Monotype Corsiva" panose="03010101010201010101" pitchFamily="66" charset="0"/>
            </a:endParaRPr>
          </a:p>
          <a:p>
            <a:r>
              <a:rPr lang="es-ES" sz="6000" dirty="0">
                <a:latin typeface="Monotype Corsiva" panose="03010101010201010101" pitchFamily="66" charset="0"/>
              </a:rPr>
              <a:t>Maya J. Daly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0FA767-1D9E-47D2-A29A-EA37D7D8AED2}"/>
              </a:ext>
            </a:extLst>
          </p:cNvPr>
          <p:cNvSpPr txBox="1"/>
          <p:nvPr/>
        </p:nvSpPr>
        <p:spPr>
          <a:xfrm>
            <a:off x="6362702" y="1981199"/>
            <a:ext cx="566737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Monotype Corsiva" panose="03010101010201010101" pitchFamily="66" charset="0"/>
              </a:rPr>
              <a:t>Kaitlyn Decker</a:t>
            </a:r>
          </a:p>
          <a:p>
            <a:endParaRPr lang="en-US" sz="6000" dirty="0">
              <a:latin typeface="Monotype Corsiva" panose="03010101010201010101" pitchFamily="66" charset="0"/>
            </a:endParaRPr>
          </a:p>
          <a:p>
            <a:r>
              <a:rPr lang="en-US" sz="6000" dirty="0">
                <a:latin typeface="Monotype Corsiva" panose="03010101010201010101" pitchFamily="66" charset="0"/>
              </a:rPr>
              <a:t>Elle DeStephanis</a:t>
            </a:r>
          </a:p>
          <a:p>
            <a:endParaRPr lang="en-US" sz="6000" dirty="0">
              <a:latin typeface="Monotype Corsiva" panose="03010101010201010101" pitchFamily="66" charset="0"/>
            </a:endParaRPr>
          </a:p>
          <a:p>
            <a:r>
              <a:rPr lang="en-US" sz="6000" dirty="0">
                <a:latin typeface="Monotype Corsiva" panose="03010101010201010101" pitchFamily="66" charset="0"/>
              </a:rPr>
              <a:t>Morgan Dolan</a:t>
            </a:r>
          </a:p>
        </p:txBody>
      </p:sp>
    </p:spTree>
    <p:extLst>
      <p:ext uri="{BB962C8B-B14F-4D97-AF65-F5344CB8AC3E}">
        <p14:creationId xmlns:p14="http://schemas.microsoft.com/office/powerpoint/2010/main" val="141970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8000">
        <p14:reveal/>
      </p:transition>
    </mc:Choice>
    <mc:Fallback xmlns="">
      <p:transition spd="slow" advTm="8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AD9E5D4-5E28-473E-8170-68AE2EC2DE09}"/>
              </a:ext>
            </a:extLst>
          </p:cNvPr>
          <p:cNvSpPr txBox="1"/>
          <p:nvPr/>
        </p:nvSpPr>
        <p:spPr>
          <a:xfrm>
            <a:off x="1430019" y="544076"/>
            <a:ext cx="84073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Monotype Corsiva" panose="03010101010201010101" pitchFamily="66" charset="0"/>
              </a:rPr>
              <a:t>Congratulations to…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AFDB01-CFB7-4EA0-BF56-69E2F9DDD1C8}"/>
              </a:ext>
            </a:extLst>
          </p:cNvPr>
          <p:cNvSpPr txBox="1"/>
          <p:nvPr/>
        </p:nvSpPr>
        <p:spPr>
          <a:xfrm>
            <a:off x="333376" y="1981200"/>
            <a:ext cx="549592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0" dirty="0">
                <a:latin typeface="Monotype Corsiva" panose="03010101010201010101" pitchFamily="66" charset="0"/>
              </a:rPr>
              <a:t>Elena V. Dudkina</a:t>
            </a:r>
          </a:p>
          <a:p>
            <a:endParaRPr lang="es-ES" sz="6000" dirty="0">
              <a:latin typeface="Monotype Corsiva" panose="03010101010201010101" pitchFamily="66" charset="0"/>
            </a:endParaRPr>
          </a:p>
          <a:p>
            <a:r>
              <a:rPr lang="es-ES" sz="6000" dirty="0">
                <a:latin typeface="Monotype Corsiva" panose="03010101010201010101" pitchFamily="66" charset="0"/>
              </a:rPr>
              <a:t>Jennah U. Dugger</a:t>
            </a:r>
          </a:p>
          <a:p>
            <a:endParaRPr lang="es-ES" sz="6000" dirty="0">
              <a:latin typeface="Monotype Corsiva" panose="03010101010201010101" pitchFamily="66" charset="0"/>
            </a:endParaRPr>
          </a:p>
          <a:p>
            <a:r>
              <a:rPr lang="es-ES" sz="6000" dirty="0">
                <a:latin typeface="Monotype Corsiva" panose="03010101010201010101" pitchFamily="66" charset="0"/>
              </a:rPr>
              <a:t>Nicholas S. Esterly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0FA767-1D9E-47D2-A29A-EA37D7D8AED2}"/>
              </a:ext>
            </a:extLst>
          </p:cNvPr>
          <p:cNvSpPr txBox="1"/>
          <p:nvPr/>
        </p:nvSpPr>
        <p:spPr>
          <a:xfrm>
            <a:off x="6581777" y="1981199"/>
            <a:ext cx="534352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Monotype Corsiva" panose="03010101010201010101" pitchFamily="66" charset="0"/>
              </a:rPr>
              <a:t>Abigaile Fee</a:t>
            </a:r>
          </a:p>
          <a:p>
            <a:endParaRPr lang="en-US" sz="6000" dirty="0">
              <a:latin typeface="Monotype Corsiva" panose="03010101010201010101" pitchFamily="66" charset="0"/>
            </a:endParaRPr>
          </a:p>
          <a:p>
            <a:r>
              <a:rPr lang="en-US" sz="6000" dirty="0">
                <a:latin typeface="Monotype Corsiva" panose="03010101010201010101" pitchFamily="66" charset="0"/>
              </a:rPr>
              <a:t>Maggie Felzer</a:t>
            </a:r>
          </a:p>
          <a:p>
            <a:endParaRPr lang="en-US" sz="6000" dirty="0">
              <a:latin typeface="Monotype Corsiva" panose="03010101010201010101" pitchFamily="66" charset="0"/>
            </a:endParaRPr>
          </a:p>
          <a:p>
            <a:r>
              <a:rPr lang="en-US" sz="6000" dirty="0">
                <a:latin typeface="Monotype Corsiva" panose="03010101010201010101" pitchFamily="66" charset="0"/>
              </a:rPr>
              <a:t>Noel M. Fenessy</a:t>
            </a:r>
          </a:p>
        </p:txBody>
      </p:sp>
    </p:spTree>
    <p:extLst>
      <p:ext uri="{BB962C8B-B14F-4D97-AF65-F5344CB8AC3E}">
        <p14:creationId xmlns:p14="http://schemas.microsoft.com/office/powerpoint/2010/main" val="1469315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8000">
        <p14:reveal/>
      </p:transition>
    </mc:Choice>
    <mc:Fallback xmlns="">
      <p:transition spd="slow" advTm="8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AD9E5D4-5E28-473E-8170-68AE2EC2DE09}"/>
              </a:ext>
            </a:extLst>
          </p:cNvPr>
          <p:cNvSpPr txBox="1"/>
          <p:nvPr/>
        </p:nvSpPr>
        <p:spPr>
          <a:xfrm>
            <a:off x="1430019" y="544076"/>
            <a:ext cx="84073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Monotype Corsiva" panose="03010101010201010101" pitchFamily="66" charset="0"/>
              </a:rPr>
              <a:t>Congratulations to…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AFDB01-CFB7-4EA0-BF56-69E2F9DDD1C8}"/>
              </a:ext>
            </a:extLst>
          </p:cNvPr>
          <p:cNvSpPr txBox="1"/>
          <p:nvPr/>
        </p:nvSpPr>
        <p:spPr>
          <a:xfrm>
            <a:off x="333376" y="1981200"/>
            <a:ext cx="549592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0" dirty="0">
                <a:latin typeface="Monotype Corsiva" panose="03010101010201010101" pitchFamily="66" charset="0"/>
              </a:rPr>
              <a:t>Alexandria Franck</a:t>
            </a:r>
          </a:p>
          <a:p>
            <a:endParaRPr lang="es-ES" sz="6000" dirty="0">
              <a:latin typeface="Monotype Corsiva" panose="03010101010201010101" pitchFamily="66" charset="0"/>
            </a:endParaRPr>
          </a:p>
          <a:p>
            <a:r>
              <a:rPr lang="es-ES" sz="6000" dirty="0">
                <a:latin typeface="Monotype Corsiva" panose="03010101010201010101" pitchFamily="66" charset="0"/>
              </a:rPr>
              <a:t>Aadya Gattu</a:t>
            </a:r>
          </a:p>
          <a:p>
            <a:endParaRPr lang="es-ES" sz="6000" dirty="0">
              <a:latin typeface="Monotype Corsiva" panose="03010101010201010101" pitchFamily="66" charset="0"/>
            </a:endParaRPr>
          </a:p>
          <a:p>
            <a:r>
              <a:rPr lang="es-ES" sz="6000" dirty="0">
                <a:latin typeface="Monotype Corsiva" panose="03010101010201010101" pitchFamily="66" charset="0"/>
              </a:rPr>
              <a:t>Gianna N. Grumer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0FA767-1D9E-47D2-A29A-EA37D7D8AED2}"/>
              </a:ext>
            </a:extLst>
          </p:cNvPr>
          <p:cNvSpPr txBox="1"/>
          <p:nvPr/>
        </p:nvSpPr>
        <p:spPr>
          <a:xfrm>
            <a:off x="6372227" y="1981199"/>
            <a:ext cx="566737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Monotype Corsiva" panose="03010101010201010101" pitchFamily="66" charset="0"/>
              </a:rPr>
              <a:t>Alexa A. Haidacher</a:t>
            </a:r>
          </a:p>
          <a:p>
            <a:endParaRPr lang="en-US" sz="6000" dirty="0">
              <a:latin typeface="Monotype Corsiva" panose="03010101010201010101" pitchFamily="66" charset="0"/>
            </a:endParaRPr>
          </a:p>
          <a:p>
            <a:r>
              <a:rPr lang="en-US" sz="6000" dirty="0">
                <a:latin typeface="Monotype Corsiva" panose="03010101010201010101" pitchFamily="66" charset="0"/>
              </a:rPr>
              <a:t>Adelyne Hazelrigg</a:t>
            </a:r>
          </a:p>
          <a:p>
            <a:endParaRPr lang="en-US" sz="6000" dirty="0">
              <a:latin typeface="Monotype Corsiva" panose="03010101010201010101" pitchFamily="66" charset="0"/>
            </a:endParaRPr>
          </a:p>
          <a:p>
            <a:r>
              <a:rPr lang="en-US" sz="6000" dirty="0">
                <a:latin typeface="Monotype Corsiva" panose="03010101010201010101" pitchFamily="66" charset="0"/>
              </a:rPr>
              <a:t>Rolan Hess</a:t>
            </a:r>
          </a:p>
        </p:txBody>
      </p:sp>
    </p:spTree>
    <p:extLst>
      <p:ext uri="{BB962C8B-B14F-4D97-AF65-F5344CB8AC3E}">
        <p14:creationId xmlns:p14="http://schemas.microsoft.com/office/powerpoint/2010/main" val="206602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8000">
        <p14:reveal/>
      </p:transition>
    </mc:Choice>
    <mc:Fallback xmlns="">
      <p:transition spd="slow" advTm="8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AD9E5D4-5E28-473E-8170-68AE2EC2DE09}"/>
              </a:ext>
            </a:extLst>
          </p:cNvPr>
          <p:cNvSpPr txBox="1"/>
          <p:nvPr/>
        </p:nvSpPr>
        <p:spPr>
          <a:xfrm>
            <a:off x="1430019" y="544076"/>
            <a:ext cx="84073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Monotype Corsiva" panose="03010101010201010101" pitchFamily="66" charset="0"/>
              </a:rPr>
              <a:t>Congratulations to…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AFDB01-CFB7-4EA0-BF56-69E2F9DDD1C8}"/>
              </a:ext>
            </a:extLst>
          </p:cNvPr>
          <p:cNvSpPr txBox="1"/>
          <p:nvPr/>
        </p:nvSpPr>
        <p:spPr>
          <a:xfrm>
            <a:off x="133350" y="1981200"/>
            <a:ext cx="596264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0" dirty="0">
                <a:latin typeface="Monotype Corsiva" panose="03010101010201010101" pitchFamily="66" charset="0"/>
              </a:rPr>
              <a:t>Catherine Hildebrand</a:t>
            </a:r>
          </a:p>
          <a:p>
            <a:endParaRPr lang="es-ES" sz="6000" dirty="0">
              <a:latin typeface="Monotype Corsiva" panose="03010101010201010101" pitchFamily="66" charset="0"/>
            </a:endParaRPr>
          </a:p>
          <a:p>
            <a:r>
              <a:rPr lang="es-ES" sz="6000" dirty="0">
                <a:latin typeface="Monotype Corsiva" panose="03010101010201010101" pitchFamily="66" charset="0"/>
              </a:rPr>
              <a:t>Pranav Jandhyala</a:t>
            </a:r>
          </a:p>
          <a:p>
            <a:endParaRPr lang="es-ES" sz="6000" dirty="0">
              <a:latin typeface="Monotype Corsiva" panose="03010101010201010101" pitchFamily="66" charset="0"/>
            </a:endParaRPr>
          </a:p>
          <a:p>
            <a:r>
              <a:rPr lang="es-ES" sz="6000" dirty="0">
                <a:latin typeface="Monotype Corsiva" panose="03010101010201010101" pitchFamily="66" charset="0"/>
              </a:rPr>
              <a:t>Vivek Kamani</a:t>
            </a:r>
          </a:p>
          <a:p>
            <a:endParaRPr lang="es-ES" sz="6000" dirty="0">
              <a:latin typeface="Monotype Corsiva" panose="03010101010201010101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0FA767-1D9E-47D2-A29A-EA37D7D8AED2}"/>
              </a:ext>
            </a:extLst>
          </p:cNvPr>
          <p:cNvSpPr txBox="1"/>
          <p:nvPr/>
        </p:nvSpPr>
        <p:spPr>
          <a:xfrm>
            <a:off x="6667503" y="1981199"/>
            <a:ext cx="537209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Monotype Corsiva" panose="03010101010201010101" pitchFamily="66" charset="0"/>
              </a:rPr>
              <a:t>Sophia Katz</a:t>
            </a:r>
          </a:p>
          <a:p>
            <a:endParaRPr lang="en-US" sz="6000" dirty="0">
              <a:latin typeface="Monotype Corsiva" panose="03010101010201010101" pitchFamily="66" charset="0"/>
            </a:endParaRPr>
          </a:p>
          <a:p>
            <a:r>
              <a:rPr lang="en-US" sz="6000" dirty="0">
                <a:latin typeface="Monotype Corsiva" panose="03010101010201010101" pitchFamily="66" charset="0"/>
              </a:rPr>
              <a:t>Karlene Keegan</a:t>
            </a:r>
          </a:p>
          <a:p>
            <a:endParaRPr lang="en-US" sz="6000" dirty="0">
              <a:latin typeface="Monotype Corsiva" panose="03010101010201010101" pitchFamily="66" charset="0"/>
            </a:endParaRPr>
          </a:p>
          <a:p>
            <a:r>
              <a:rPr lang="en-US" sz="6000" dirty="0">
                <a:latin typeface="Monotype Corsiva" panose="03010101010201010101" pitchFamily="66" charset="0"/>
              </a:rPr>
              <a:t>Roman Kienzle</a:t>
            </a:r>
          </a:p>
        </p:txBody>
      </p:sp>
    </p:spTree>
    <p:extLst>
      <p:ext uri="{BB962C8B-B14F-4D97-AF65-F5344CB8AC3E}">
        <p14:creationId xmlns:p14="http://schemas.microsoft.com/office/powerpoint/2010/main" val="426523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8000">
        <p14:reveal/>
      </p:transition>
    </mc:Choice>
    <mc:Fallback xmlns="">
      <p:transition spd="slow" advTm="8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AD9E5D4-5E28-473E-8170-68AE2EC2DE09}"/>
              </a:ext>
            </a:extLst>
          </p:cNvPr>
          <p:cNvSpPr txBox="1"/>
          <p:nvPr/>
        </p:nvSpPr>
        <p:spPr>
          <a:xfrm>
            <a:off x="1430019" y="544076"/>
            <a:ext cx="84073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Monotype Corsiva" panose="03010101010201010101" pitchFamily="66" charset="0"/>
              </a:rPr>
              <a:t>Congratulations to…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AFDB01-CFB7-4EA0-BF56-69E2F9DDD1C8}"/>
              </a:ext>
            </a:extLst>
          </p:cNvPr>
          <p:cNvSpPr txBox="1"/>
          <p:nvPr/>
        </p:nvSpPr>
        <p:spPr>
          <a:xfrm>
            <a:off x="276226" y="1981200"/>
            <a:ext cx="549592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Monotype Corsiva" panose="03010101010201010101" pitchFamily="66" charset="0"/>
              </a:rPr>
              <a:t>Sarah Klunk</a:t>
            </a:r>
          </a:p>
          <a:p>
            <a:endParaRPr lang="en-US" sz="6000" dirty="0">
              <a:latin typeface="Monotype Corsiva" panose="03010101010201010101" pitchFamily="66" charset="0"/>
            </a:endParaRPr>
          </a:p>
          <a:p>
            <a:r>
              <a:rPr lang="en-US" sz="6000" dirty="0">
                <a:latin typeface="Monotype Corsiva" panose="03010101010201010101" pitchFamily="66" charset="0"/>
              </a:rPr>
              <a:t>Emma Rose Kraft</a:t>
            </a:r>
          </a:p>
          <a:p>
            <a:endParaRPr lang="en-US" sz="6000" dirty="0">
              <a:latin typeface="Monotype Corsiva" panose="03010101010201010101" pitchFamily="66" charset="0"/>
            </a:endParaRPr>
          </a:p>
          <a:p>
            <a:r>
              <a:rPr lang="en-US" sz="6000" dirty="0">
                <a:latin typeface="Monotype Corsiva" panose="03010101010201010101" pitchFamily="66" charset="0"/>
              </a:rPr>
              <a:t>Rachael V. Leahy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0FA767-1D9E-47D2-A29A-EA37D7D8AED2}"/>
              </a:ext>
            </a:extLst>
          </p:cNvPr>
          <p:cNvSpPr txBox="1"/>
          <p:nvPr/>
        </p:nvSpPr>
        <p:spPr>
          <a:xfrm>
            <a:off x="6572253" y="1981199"/>
            <a:ext cx="549592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Monotype Corsiva" panose="03010101010201010101" pitchFamily="66" charset="0"/>
              </a:rPr>
              <a:t>Katie Lee</a:t>
            </a:r>
          </a:p>
          <a:p>
            <a:endParaRPr lang="en-US" sz="6000" dirty="0">
              <a:latin typeface="Monotype Corsiva" panose="03010101010201010101" pitchFamily="66" charset="0"/>
            </a:endParaRPr>
          </a:p>
          <a:p>
            <a:r>
              <a:rPr lang="en-US" sz="6000" dirty="0">
                <a:latin typeface="Monotype Corsiva" panose="03010101010201010101" pitchFamily="66" charset="0"/>
              </a:rPr>
              <a:t>Jackie Lieberman</a:t>
            </a:r>
          </a:p>
          <a:p>
            <a:endParaRPr lang="en-US" sz="6000" dirty="0">
              <a:latin typeface="Monotype Corsiva" panose="03010101010201010101" pitchFamily="66" charset="0"/>
            </a:endParaRPr>
          </a:p>
          <a:p>
            <a:r>
              <a:rPr lang="en-US" sz="6000" dirty="0">
                <a:latin typeface="Monotype Corsiva" panose="03010101010201010101" pitchFamily="66" charset="0"/>
              </a:rPr>
              <a:t>Sydney Loeb</a:t>
            </a:r>
          </a:p>
        </p:txBody>
      </p:sp>
    </p:spTree>
    <p:extLst>
      <p:ext uri="{BB962C8B-B14F-4D97-AF65-F5344CB8AC3E}">
        <p14:creationId xmlns:p14="http://schemas.microsoft.com/office/powerpoint/2010/main" val="2722059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8000">
        <p14:reveal/>
      </p:transition>
    </mc:Choice>
    <mc:Fallback xmlns="">
      <p:transition spd="slow" advTm="8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AD9E5D4-5E28-473E-8170-68AE2EC2DE09}"/>
              </a:ext>
            </a:extLst>
          </p:cNvPr>
          <p:cNvSpPr txBox="1"/>
          <p:nvPr/>
        </p:nvSpPr>
        <p:spPr>
          <a:xfrm>
            <a:off x="1430019" y="544076"/>
            <a:ext cx="84073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Monotype Corsiva" panose="03010101010201010101" pitchFamily="66" charset="0"/>
              </a:rPr>
              <a:t>Congratulations to…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AFDB01-CFB7-4EA0-BF56-69E2F9DDD1C8}"/>
              </a:ext>
            </a:extLst>
          </p:cNvPr>
          <p:cNvSpPr txBox="1"/>
          <p:nvPr/>
        </p:nvSpPr>
        <p:spPr>
          <a:xfrm>
            <a:off x="209550" y="2095499"/>
            <a:ext cx="651509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Monotype Corsiva" panose="03010101010201010101" pitchFamily="66" charset="0"/>
              </a:rPr>
              <a:t>Julia Lucci</a:t>
            </a:r>
          </a:p>
          <a:p>
            <a:endParaRPr lang="en-US" sz="4800" dirty="0">
              <a:latin typeface="Monotype Corsiva" panose="03010101010201010101" pitchFamily="66" charset="0"/>
            </a:endParaRPr>
          </a:p>
          <a:p>
            <a:r>
              <a:rPr lang="en-US" sz="4800" dirty="0">
                <a:latin typeface="Monotype Corsiva" panose="03010101010201010101" pitchFamily="66" charset="0"/>
              </a:rPr>
              <a:t>William MacSkimming</a:t>
            </a:r>
          </a:p>
          <a:p>
            <a:endParaRPr lang="en-US" sz="4800" dirty="0">
              <a:latin typeface="Monotype Corsiva" panose="03010101010201010101" pitchFamily="66" charset="0"/>
            </a:endParaRPr>
          </a:p>
          <a:p>
            <a:r>
              <a:rPr lang="en-US" sz="4800" dirty="0">
                <a:latin typeface="Monotype Corsiva" panose="03010101010201010101" pitchFamily="66" charset="0"/>
              </a:rPr>
              <a:t>Saba Mahmud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0FA767-1D9E-47D2-A29A-EA37D7D8AED2}"/>
              </a:ext>
            </a:extLst>
          </p:cNvPr>
          <p:cNvSpPr txBox="1"/>
          <p:nvPr/>
        </p:nvSpPr>
        <p:spPr>
          <a:xfrm>
            <a:off x="6410324" y="2047874"/>
            <a:ext cx="5781675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Monotype Corsiva" panose="03010101010201010101" pitchFamily="66" charset="0"/>
              </a:rPr>
              <a:t>Teagan Ashton McCadden</a:t>
            </a:r>
          </a:p>
          <a:p>
            <a:endParaRPr lang="en-US" sz="5600" dirty="0">
              <a:latin typeface="Monotype Corsiva" panose="03010101010201010101" pitchFamily="66" charset="0"/>
            </a:endParaRPr>
          </a:p>
          <a:p>
            <a:r>
              <a:rPr lang="en-US" sz="4800" dirty="0">
                <a:latin typeface="Monotype Corsiva" panose="03010101010201010101" pitchFamily="66" charset="0"/>
              </a:rPr>
              <a:t>Shashi Metla</a:t>
            </a:r>
          </a:p>
          <a:p>
            <a:endParaRPr lang="en-US" sz="4800" dirty="0">
              <a:latin typeface="Monotype Corsiva" panose="03010101010201010101" pitchFamily="66" charset="0"/>
            </a:endParaRPr>
          </a:p>
          <a:p>
            <a:r>
              <a:rPr lang="en-US" sz="4800" dirty="0">
                <a:latin typeface="Monotype Corsiva" panose="03010101010201010101" pitchFamily="66" charset="0"/>
              </a:rPr>
              <a:t>Abigail Michener</a:t>
            </a:r>
          </a:p>
        </p:txBody>
      </p:sp>
    </p:spTree>
    <p:extLst>
      <p:ext uri="{BB962C8B-B14F-4D97-AF65-F5344CB8AC3E}">
        <p14:creationId xmlns:p14="http://schemas.microsoft.com/office/powerpoint/2010/main" val="2355167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8000">
        <p14:reveal/>
      </p:transition>
    </mc:Choice>
    <mc:Fallback xmlns="">
      <p:transition spd="slow" advTm="8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AD9E5D4-5E28-473E-8170-68AE2EC2DE09}"/>
              </a:ext>
            </a:extLst>
          </p:cNvPr>
          <p:cNvSpPr txBox="1"/>
          <p:nvPr/>
        </p:nvSpPr>
        <p:spPr>
          <a:xfrm>
            <a:off x="1430019" y="544076"/>
            <a:ext cx="84073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Monotype Corsiva" panose="03010101010201010101" pitchFamily="66" charset="0"/>
              </a:rPr>
              <a:t>Congratulations to…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AFDB01-CFB7-4EA0-BF56-69E2F9DDD1C8}"/>
              </a:ext>
            </a:extLst>
          </p:cNvPr>
          <p:cNvSpPr txBox="1"/>
          <p:nvPr/>
        </p:nvSpPr>
        <p:spPr>
          <a:xfrm>
            <a:off x="180976" y="1981200"/>
            <a:ext cx="549592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Monotype Corsiva" panose="03010101010201010101" pitchFamily="66" charset="0"/>
              </a:rPr>
              <a:t>Luke P. Mingacci</a:t>
            </a:r>
          </a:p>
          <a:p>
            <a:endParaRPr lang="en-US" sz="6000" dirty="0">
              <a:latin typeface="Monotype Corsiva" panose="03010101010201010101" pitchFamily="66" charset="0"/>
            </a:endParaRPr>
          </a:p>
          <a:p>
            <a:r>
              <a:rPr lang="en-US" sz="6000" dirty="0">
                <a:latin typeface="Monotype Corsiva" panose="03010101010201010101" pitchFamily="66" charset="0"/>
              </a:rPr>
              <a:t>Amanda Moreira</a:t>
            </a:r>
          </a:p>
          <a:p>
            <a:endParaRPr lang="en-US" sz="6000" dirty="0">
              <a:latin typeface="Monotype Corsiva" panose="03010101010201010101" pitchFamily="66" charset="0"/>
            </a:endParaRPr>
          </a:p>
          <a:p>
            <a:r>
              <a:rPr lang="en-US" sz="6000" dirty="0">
                <a:latin typeface="Monotype Corsiva" panose="03010101010201010101" pitchFamily="66" charset="0"/>
              </a:rPr>
              <a:t>Jenna Morrison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0FA767-1D9E-47D2-A29A-EA37D7D8AED2}"/>
              </a:ext>
            </a:extLst>
          </p:cNvPr>
          <p:cNvSpPr txBox="1"/>
          <p:nvPr/>
        </p:nvSpPr>
        <p:spPr>
          <a:xfrm>
            <a:off x="6076950" y="1981199"/>
            <a:ext cx="60960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Monotype Corsiva" panose="03010101010201010101" pitchFamily="66" charset="0"/>
              </a:rPr>
              <a:t>Evan Robert Morrow</a:t>
            </a:r>
          </a:p>
          <a:p>
            <a:endParaRPr lang="en-US" sz="6000" dirty="0">
              <a:latin typeface="Monotype Corsiva" panose="03010101010201010101" pitchFamily="66" charset="0"/>
            </a:endParaRPr>
          </a:p>
          <a:p>
            <a:r>
              <a:rPr lang="en-US" sz="6000" dirty="0">
                <a:latin typeface="Monotype Corsiva" panose="03010101010201010101" pitchFamily="66" charset="0"/>
              </a:rPr>
              <a:t>Sarah Murray</a:t>
            </a:r>
          </a:p>
          <a:p>
            <a:endParaRPr lang="en-US" sz="6000" dirty="0">
              <a:latin typeface="Monotype Corsiva" panose="03010101010201010101" pitchFamily="66" charset="0"/>
            </a:endParaRPr>
          </a:p>
          <a:p>
            <a:r>
              <a:rPr lang="en-US" sz="6000" dirty="0">
                <a:latin typeface="Monotype Corsiva" panose="03010101010201010101" pitchFamily="66" charset="0"/>
              </a:rPr>
              <a:t>Sanjay Nair</a:t>
            </a:r>
          </a:p>
        </p:txBody>
      </p:sp>
    </p:spTree>
    <p:extLst>
      <p:ext uri="{BB962C8B-B14F-4D97-AF65-F5344CB8AC3E}">
        <p14:creationId xmlns:p14="http://schemas.microsoft.com/office/powerpoint/2010/main" val="23549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8000">
        <p14:reveal/>
      </p:transition>
    </mc:Choice>
    <mc:Fallback xmlns="">
      <p:transition spd="slow" advTm="8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46F7E-95DB-4402-BCE8-2618D1BBD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400" dirty="0">
                <a:latin typeface="Palatino Linotype" panose="02040502050505030304" pitchFamily="18" charset="0"/>
              </a:rPr>
              <a:t>5 Pillars of the National Junior Honor Society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0232AC-A508-4D14-B61C-AA801D5BF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3221" y="2308298"/>
            <a:ext cx="9613861" cy="3599316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Palatino Linotype" panose="02040502050505030304" pitchFamily="18" charset="0"/>
              </a:rPr>
              <a:t>SCHOLARSHIP</a:t>
            </a:r>
          </a:p>
          <a:p>
            <a:pPr algn="ctr"/>
            <a:r>
              <a:rPr lang="en-US" sz="4000" dirty="0">
                <a:latin typeface="Palatino Linotype" panose="02040502050505030304" pitchFamily="18" charset="0"/>
              </a:rPr>
              <a:t>SERVICE</a:t>
            </a:r>
          </a:p>
          <a:p>
            <a:pPr algn="ctr"/>
            <a:r>
              <a:rPr lang="en-US" sz="4000" dirty="0">
                <a:latin typeface="Palatino Linotype" panose="02040502050505030304" pitchFamily="18" charset="0"/>
              </a:rPr>
              <a:t>LEADERSHIP</a:t>
            </a:r>
          </a:p>
          <a:p>
            <a:pPr algn="ctr"/>
            <a:r>
              <a:rPr lang="en-US" sz="4000" dirty="0">
                <a:latin typeface="Palatino Linotype" panose="02040502050505030304" pitchFamily="18" charset="0"/>
              </a:rPr>
              <a:t>CHARACTER </a:t>
            </a:r>
          </a:p>
          <a:p>
            <a:pPr algn="ctr"/>
            <a:r>
              <a:rPr lang="en-US" sz="4000" dirty="0">
                <a:latin typeface="Palatino Linotype" panose="02040502050505030304" pitchFamily="18" charset="0"/>
              </a:rPr>
              <a:t>CITIZENSHIP 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BC0F649-B8B1-4260-A234-F5B0ABAC33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69600" y="6007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568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4300">
        <p14:reveal/>
      </p:transition>
    </mc:Choice>
    <mc:Fallback>
      <p:transition spd="slow" advTm="343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AD9E5D4-5E28-473E-8170-68AE2EC2DE09}"/>
              </a:ext>
            </a:extLst>
          </p:cNvPr>
          <p:cNvSpPr txBox="1"/>
          <p:nvPr/>
        </p:nvSpPr>
        <p:spPr>
          <a:xfrm>
            <a:off x="1430019" y="544076"/>
            <a:ext cx="84073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Monotype Corsiva" panose="03010101010201010101" pitchFamily="66" charset="0"/>
              </a:rPr>
              <a:t>Congratulations to…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AFDB01-CFB7-4EA0-BF56-69E2F9DDD1C8}"/>
              </a:ext>
            </a:extLst>
          </p:cNvPr>
          <p:cNvSpPr txBox="1"/>
          <p:nvPr/>
        </p:nvSpPr>
        <p:spPr>
          <a:xfrm>
            <a:off x="180976" y="1981200"/>
            <a:ext cx="549592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Monotype Corsiva" panose="03010101010201010101" pitchFamily="66" charset="0"/>
              </a:rPr>
              <a:t>Chloe Y. Nam</a:t>
            </a:r>
          </a:p>
          <a:p>
            <a:endParaRPr lang="en-US" sz="6000" dirty="0">
              <a:latin typeface="Monotype Corsiva" panose="03010101010201010101" pitchFamily="66" charset="0"/>
            </a:endParaRPr>
          </a:p>
          <a:p>
            <a:r>
              <a:rPr lang="en-US" sz="6000" dirty="0">
                <a:latin typeface="Monotype Corsiva" panose="03010101010201010101" pitchFamily="66" charset="0"/>
              </a:rPr>
              <a:t>Alyssa Natale</a:t>
            </a:r>
          </a:p>
          <a:p>
            <a:endParaRPr lang="en-US" sz="6000" dirty="0">
              <a:latin typeface="Monotype Corsiva" panose="03010101010201010101" pitchFamily="66" charset="0"/>
            </a:endParaRPr>
          </a:p>
          <a:p>
            <a:r>
              <a:rPr lang="en-US" sz="6000" dirty="0">
                <a:latin typeface="Monotype Corsiva" panose="03010101010201010101" pitchFamily="66" charset="0"/>
              </a:rPr>
              <a:t>Olivia Needham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0FA767-1D9E-47D2-A29A-EA37D7D8AED2}"/>
              </a:ext>
            </a:extLst>
          </p:cNvPr>
          <p:cNvSpPr txBox="1"/>
          <p:nvPr/>
        </p:nvSpPr>
        <p:spPr>
          <a:xfrm>
            <a:off x="6076950" y="1981199"/>
            <a:ext cx="60960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dirty="0">
                <a:latin typeface="Monotype Corsiva" panose="03010101010201010101" pitchFamily="66" charset="0"/>
              </a:rPr>
              <a:t>Dillon Nice</a:t>
            </a:r>
          </a:p>
          <a:p>
            <a:endParaRPr lang="de-DE" sz="6000" dirty="0">
              <a:latin typeface="Monotype Corsiva" panose="03010101010201010101" pitchFamily="66" charset="0"/>
            </a:endParaRPr>
          </a:p>
          <a:p>
            <a:r>
              <a:rPr lang="de-DE" sz="6000" dirty="0">
                <a:latin typeface="Monotype Corsiva" panose="03010101010201010101" pitchFamily="66" charset="0"/>
              </a:rPr>
              <a:t>William A. Nothum</a:t>
            </a:r>
          </a:p>
          <a:p>
            <a:endParaRPr lang="de-DE" sz="6000" dirty="0">
              <a:latin typeface="Monotype Corsiva" panose="03010101010201010101" pitchFamily="66" charset="0"/>
            </a:endParaRPr>
          </a:p>
          <a:p>
            <a:r>
              <a:rPr lang="de-DE" sz="6000" dirty="0">
                <a:latin typeface="Monotype Corsiva" panose="03010101010201010101" pitchFamily="66" charset="0"/>
              </a:rPr>
              <a:t>Jenna Offenberg</a:t>
            </a:r>
          </a:p>
        </p:txBody>
      </p:sp>
    </p:spTree>
    <p:extLst>
      <p:ext uri="{BB962C8B-B14F-4D97-AF65-F5344CB8AC3E}">
        <p14:creationId xmlns:p14="http://schemas.microsoft.com/office/powerpoint/2010/main" val="203056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8000">
        <p14:reveal/>
      </p:transition>
    </mc:Choice>
    <mc:Fallback xmlns="">
      <p:transition spd="slow" advTm="8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AD9E5D4-5E28-473E-8170-68AE2EC2DE09}"/>
              </a:ext>
            </a:extLst>
          </p:cNvPr>
          <p:cNvSpPr txBox="1"/>
          <p:nvPr/>
        </p:nvSpPr>
        <p:spPr>
          <a:xfrm>
            <a:off x="1430019" y="544076"/>
            <a:ext cx="84073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Monotype Corsiva" panose="03010101010201010101" pitchFamily="66" charset="0"/>
              </a:rPr>
              <a:t>Congratulations to…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AFDB01-CFB7-4EA0-BF56-69E2F9DDD1C8}"/>
              </a:ext>
            </a:extLst>
          </p:cNvPr>
          <p:cNvSpPr txBox="1"/>
          <p:nvPr/>
        </p:nvSpPr>
        <p:spPr>
          <a:xfrm>
            <a:off x="180976" y="1981200"/>
            <a:ext cx="549592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Monotype Corsiva" panose="03010101010201010101" pitchFamily="66" charset="0"/>
              </a:rPr>
              <a:t>Adam Oscar</a:t>
            </a:r>
          </a:p>
          <a:p>
            <a:endParaRPr lang="en-US" sz="6000" dirty="0">
              <a:latin typeface="Monotype Corsiva" panose="03010101010201010101" pitchFamily="66" charset="0"/>
            </a:endParaRPr>
          </a:p>
          <a:p>
            <a:r>
              <a:rPr lang="en-US" sz="6000" dirty="0">
                <a:latin typeface="Monotype Corsiva" panose="03010101010201010101" pitchFamily="66" charset="0"/>
              </a:rPr>
              <a:t>Kira Otto</a:t>
            </a:r>
          </a:p>
          <a:p>
            <a:endParaRPr lang="en-US" sz="6000" dirty="0">
              <a:latin typeface="Monotype Corsiva" panose="03010101010201010101" pitchFamily="66" charset="0"/>
            </a:endParaRPr>
          </a:p>
          <a:p>
            <a:r>
              <a:rPr lang="en-US" sz="6000" dirty="0">
                <a:latin typeface="Monotype Corsiva" panose="03010101010201010101" pitchFamily="66" charset="0"/>
              </a:rPr>
              <a:t>Sammy Palkovics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0FA767-1D9E-47D2-A29A-EA37D7D8AED2}"/>
              </a:ext>
            </a:extLst>
          </p:cNvPr>
          <p:cNvSpPr txBox="1"/>
          <p:nvPr/>
        </p:nvSpPr>
        <p:spPr>
          <a:xfrm>
            <a:off x="6276975" y="1981199"/>
            <a:ext cx="55626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dirty="0">
                <a:latin typeface="Monotype Corsiva" panose="03010101010201010101" pitchFamily="66" charset="0"/>
              </a:rPr>
              <a:t>Beckam L. Polis</a:t>
            </a:r>
          </a:p>
          <a:p>
            <a:endParaRPr lang="de-DE" sz="6000" dirty="0">
              <a:latin typeface="Monotype Corsiva" panose="03010101010201010101" pitchFamily="66" charset="0"/>
            </a:endParaRPr>
          </a:p>
          <a:p>
            <a:r>
              <a:rPr lang="de-DE" sz="6000" dirty="0">
                <a:latin typeface="Monotype Corsiva" panose="03010101010201010101" pitchFamily="66" charset="0"/>
              </a:rPr>
              <a:t>Kate E. Porter</a:t>
            </a:r>
          </a:p>
          <a:p>
            <a:endParaRPr lang="de-DE" sz="6000" dirty="0">
              <a:latin typeface="Monotype Corsiva" panose="03010101010201010101" pitchFamily="66" charset="0"/>
            </a:endParaRPr>
          </a:p>
          <a:p>
            <a:r>
              <a:rPr lang="de-DE" sz="6000" dirty="0">
                <a:latin typeface="Monotype Corsiva" panose="03010101010201010101" pitchFamily="66" charset="0"/>
              </a:rPr>
              <a:t>Vivek Pragada</a:t>
            </a:r>
          </a:p>
        </p:txBody>
      </p:sp>
    </p:spTree>
    <p:extLst>
      <p:ext uri="{BB962C8B-B14F-4D97-AF65-F5344CB8AC3E}">
        <p14:creationId xmlns:p14="http://schemas.microsoft.com/office/powerpoint/2010/main" val="80596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8000">
        <p14:reveal/>
      </p:transition>
    </mc:Choice>
    <mc:Fallback xmlns="">
      <p:transition spd="slow" advTm="8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AD9E5D4-5E28-473E-8170-68AE2EC2DE09}"/>
              </a:ext>
            </a:extLst>
          </p:cNvPr>
          <p:cNvSpPr txBox="1"/>
          <p:nvPr/>
        </p:nvSpPr>
        <p:spPr>
          <a:xfrm>
            <a:off x="1430019" y="544076"/>
            <a:ext cx="84073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Monotype Corsiva" panose="03010101010201010101" pitchFamily="66" charset="0"/>
              </a:rPr>
              <a:t>Congratulations to…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AFDB01-CFB7-4EA0-BF56-69E2F9DDD1C8}"/>
              </a:ext>
            </a:extLst>
          </p:cNvPr>
          <p:cNvSpPr txBox="1"/>
          <p:nvPr/>
        </p:nvSpPr>
        <p:spPr>
          <a:xfrm>
            <a:off x="66675" y="1981200"/>
            <a:ext cx="611505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Monotype Corsiva" panose="03010101010201010101" pitchFamily="66" charset="0"/>
              </a:rPr>
              <a:t>Aidan Prestigiacomo</a:t>
            </a:r>
          </a:p>
          <a:p>
            <a:endParaRPr lang="en-US" sz="5400" dirty="0">
              <a:latin typeface="Monotype Corsiva" panose="03010101010201010101" pitchFamily="66" charset="0"/>
            </a:endParaRPr>
          </a:p>
          <a:p>
            <a:r>
              <a:rPr lang="en-US" sz="5400" dirty="0">
                <a:latin typeface="Monotype Corsiva" panose="03010101010201010101" pitchFamily="66" charset="0"/>
              </a:rPr>
              <a:t>Amie Prissovsky</a:t>
            </a:r>
          </a:p>
          <a:p>
            <a:endParaRPr lang="en-US" sz="5400" dirty="0">
              <a:latin typeface="Monotype Corsiva" panose="03010101010201010101" pitchFamily="66" charset="0"/>
            </a:endParaRPr>
          </a:p>
          <a:p>
            <a:r>
              <a:rPr lang="en-US" sz="5400" dirty="0">
                <a:latin typeface="Monotype Corsiva" panose="03010101010201010101" pitchFamily="66" charset="0"/>
              </a:rPr>
              <a:t>Samhitha Ramankulath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0FA767-1D9E-47D2-A29A-EA37D7D8AED2}"/>
              </a:ext>
            </a:extLst>
          </p:cNvPr>
          <p:cNvSpPr txBox="1"/>
          <p:nvPr/>
        </p:nvSpPr>
        <p:spPr>
          <a:xfrm>
            <a:off x="6705601" y="1981199"/>
            <a:ext cx="535305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400" dirty="0">
                <a:latin typeface="Monotype Corsiva" panose="03010101010201010101" pitchFamily="66" charset="0"/>
              </a:rPr>
              <a:t>Varsheni Ramesh</a:t>
            </a:r>
          </a:p>
          <a:p>
            <a:endParaRPr lang="de-DE" sz="5400" dirty="0">
              <a:latin typeface="Monotype Corsiva" panose="03010101010201010101" pitchFamily="66" charset="0"/>
            </a:endParaRPr>
          </a:p>
          <a:p>
            <a:r>
              <a:rPr lang="de-DE" sz="5400" dirty="0">
                <a:latin typeface="Monotype Corsiva" panose="03010101010201010101" pitchFamily="66" charset="0"/>
              </a:rPr>
              <a:t>Jamie R. Ranes</a:t>
            </a:r>
          </a:p>
          <a:p>
            <a:endParaRPr lang="de-DE" sz="5400" dirty="0">
              <a:latin typeface="Monotype Corsiva" panose="03010101010201010101" pitchFamily="66" charset="0"/>
            </a:endParaRPr>
          </a:p>
          <a:p>
            <a:r>
              <a:rPr lang="de-DE" sz="5400" dirty="0">
                <a:latin typeface="Monotype Corsiva" panose="03010101010201010101" pitchFamily="66" charset="0"/>
              </a:rPr>
              <a:t>Garrett Rector</a:t>
            </a:r>
          </a:p>
        </p:txBody>
      </p:sp>
    </p:spTree>
    <p:extLst>
      <p:ext uri="{BB962C8B-B14F-4D97-AF65-F5344CB8AC3E}">
        <p14:creationId xmlns:p14="http://schemas.microsoft.com/office/powerpoint/2010/main" val="218792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8000">
        <p14:reveal/>
      </p:transition>
    </mc:Choice>
    <mc:Fallback xmlns="">
      <p:transition spd="slow" advTm="8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AD9E5D4-5E28-473E-8170-68AE2EC2DE09}"/>
              </a:ext>
            </a:extLst>
          </p:cNvPr>
          <p:cNvSpPr txBox="1"/>
          <p:nvPr/>
        </p:nvSpPr>
        <p:spPr>
          <a:xfrm>
            <a:off x="1430019" y="544076"/>
            <a:ext cx="84073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Monotype Corsiva" panose="03010101010201010101" pitchFamily="66" charset="0"/>
              </a:rPr>
              <a:t>Congratulations to…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AFDB01-CFB7-4EA0-BF56-69E2F9DDD1C8}"/>
              </a:ext>
            </a:extLst>
          </p:cNvPr>
          <p:cNvSpPr txBox="1"/>
          <p:nvPr/>
        </p:nvSpPr>
        <p:spPr>
          <a:xfrm>
            <a:off x="247651" y="1981200"/>
            <a:ext cx="549592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Monotype Corsiva" panose="03010101010201010101" pitchFamily="66" charset="0"/>
              </a:rPr>
              <a:t>Matt Reibstein</a:t>
            </a:r>
          </a:p>
          <a:p>
            <a:endParaRPr lang="en-US" sz="6000" dirty="0">
              <a:latin typeface="Monotype Corsiva" panose="03010101010201010101" pitchFamily="66" charset="0"/>
            </a:endParaRPr>
          </a:p>
          <a:p>
            <a:r>
              <a:rPr lang="en-US" sz="6000" dirty="0">
                <a:latin typeface="Monotype Corsiva" panose="03010101010201010101" pitchFamily="66" charset="0"/>
              </a:rPr>
              <a:t>Isabella K. Risich</a:t>
            </a:r>
          </a:p>
          <a:p>
            <a:endParaRPr lang="en-US" sz="6000" dirty="0">
              <a:latin typeface="Monotype Corsiva" panose="03010101010201010101" pitchFamily="66" charset="0"/>
            </a:endParaRPr>
          </a:p>
          <a:p>
            <a:r>
              <a:rPr lang="en-US" sz="6000" dirty="0">
                <a:latin typeface="Monotype Corsiva" panose="03010101010201010101" pitchFamily="66" charset="0"/>
              </a:rPr>
              <a:t>Brayden Roach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0FA767-1D9E-47D2-A29A-EA37D7D8AED2}"/>
              </a:ext>
            </a:extLst>
          </p:cNvPr>
          <p:cNvSpPr txBox="1"/>
          <p:nvPr/>
        </p:nvSpPr>
        <p:spPr>
          <a:xfrm>
            <a:off x="6505577" y="1981199"/>
            <a:ext cx="541972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6000" dirty="0">
                <a:latin typeface="Monotype Corsiva" panose="03010101010201010101" pitchFamily="66" charset="0"/>
              </a:rPr>
              <a:t>Vanessa Rodda</a:t>
            </a:r>
          </a:p>
          <a:p>
            <a:endParaRPr lang="it-IT" sz="6000" dirty="0">
              <a:latin typeface="Monotype Corsiva" panose="03010101010201010101" pitchFamily="66" charset="0"/>
            </a:endParaRPr>
          </a:p>
          <a:p>
            <a:r>
              <a:rPr lang="it-IT" sz="6000" dirty="0">
                <a:latin typeface="Monotype Corsiva" panose="03010101010201010101" pitchFamily="66" charset="0"/>
              </a:rPr>
              <a:t>Paige Ross</a:t>
            </a:r>
          </a:p>
          <a:p>
            <a:endParaRPr lang="it-IT" sz="6000" dirty="0">
              <a:latin typeface="Monotype Corsiva" panose="03010101010201010101" pitchFamily="66" charset="0"/>
            </a:endParaRPr>
          </a:p>
          <a:p>
            <a:r>
              <a:rPr lang="it-IT" sz="6000" dirty="0">
                <a:latin typeface="Monotype Corsiva" panose="03010101010201010101" pitchFamily="66" charset="0"/>
              </a:rPr>
              <a:t>Camilla Rovira</a:t>
            </a:r>
          </a:p>
        </p:txBody>
      </p:sp>
    </p:spTree>
    <p:extLst>
      <p:ext uri="{BB962C8B-B14F-4D97-AF65-F5344CB8AC3E}">
        <p14:creationId xmlns:p14="http://schemas.microsoft.com/office/powerpoint/2010/main" val="194471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8000">
        <p14:reveal/>
      </p:transition>
    </mc:Choice>
    <mc:Fallback xmlns="">
      <p:transition spd="slow" advTm="8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AD9E5D4-5E28-473E-8170-68AE2EC2DE09}"/>
              </a:ext>
            </a:extLst>
          </p:cNvPr>
          <p:cNvSpPr txBox="1"/>
          <p:nvPr/>
        </p:nvSpPr>
        <p:spPr>
          <a:xfrm>
            <a:off x="1430019" y="544076"/>
            <a:ext cx="84073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Monotype Corsiva" panose="03010101010201010101" pitchFamily="66" charset="0"/>
              </a:rPr>
              <a:t>Congratulations to…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AFDB01-CFB7-4EA0-BF56-69E2F9DDD1C8}"/>
              </a:ext>
            </a:extLst>
          </p:cNvPr>
          <p:cNvSpPr txBox="1"/>
          <p:nvPr/>
        </p:nvSpPr>
        <p:spPr>
          <a:xfrm>
            <a:off x="85726" y="2076450"/>
            <a:ext cx="584834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Monotype Corsiva" panose="03010101010201010101" pitchFamily="66" charset="0"/>
              </a:rPr>
              <a:t>Juliana Ryan</a:t>
            </a:r>
          </a:p>
          <a:p>
            <a:endParaRPr lang="en-US" sz="4800" dirty="0">
              <a:latin typeface="Monotype Corsiva" panose="03010101010201010101" pitchFamily="66" charset="0"/>
            </a:endParaRPr>
          </a:p>
          <a:p>
            <a:r>
              <a:rPr lang="en-US" sz="4800" dirty="0">
                <a:latin typeface="Monotype Corsiva" panose="03010101010201010101" pitchFamily="66" charset="0"/>
              </a:rPr>
              <a:t>Drew L. Sackarowitz</a:t>
            </a:r>
          </a:p>
          <a:p>
            <a:endParaRPr lang="en-US" sz="4800" dirty="0">
              <a:latin typeface="Monotype Corsiva" panose="03010101010201010101" pitchFamily="66" charset="0"/>
            </a:endParaRPr>
          </a:p>
          <a:p>
            <a:r>
              <a:rPr lang="en-US" sz="4800" dirty="0">
                <a:latin typeface="Monotype Corsiva" panose="03010101010201010101" pitchFamily="66" charset="0"/>
              </a:rPr>
              <a:t>Kelly A. Salvatore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0FA767-1D9E-47D2-A29A-EA37D7D8AED2}"/>
              </a:ext>
            </a:extLst>
          </p:cNvPr>
          <p:cNvSpPr txBox="1"/>
          <p:nvPr/>
        </p:nvSpPr>
        <p:spPr>
          <a:xfrm>
            <a:off x="6276976" y="2095499"/>
            <a:ext cx="584834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dirty="0">
                <a:latin typeface="Monotype Corsiva" panose="03010101010201010101" pitchFamily="66" charset="0"/>
              </a:rPr>
              <a:t>Ally Schiesser</a:t>
            </a:r>
          </a:p>
          <a:p>
            <a:endParaRPr lang="it-IT" sz="4800" dirty="0">
              <a:latin typeface="Monotype Corsiva" panose="03010101010201010101" pitchFamily="66" charset="0"/>
            </a:endParaRPr>
          </a:p>
          <a:p>
            <a:r>
              <a:rPr lang="it-IT" sz="4800" dirty="0">
                <a:latin typeface="Monotype Corsiva" panose="03010101010201010101" pitchFamily="66" charset="0"/>
              </a:rPr>
              <a:t>Angelia Anigati Scirrotto</a:t>
            </a:r>
          </a:p>
          <a:p>
            <a:endParaRPr lang="it-IT" sz="4800" dirty="0">
              <a:latin typeface="Monotype Corsiva" panose="03010101010201010101" pitchFamily="66" charset="0"/>
            </a:endParaRPr>
          </a:p>
          <a:p>
            <a:r>
              <a:rPr lang="it-IT" sz="4800" dirty="0">
                <a:latin typeface="Monotype Corsiva" panose="03010101010201010101" pitchFamily="66" charset="0"/>
              </a:rPr>
              <a:t>Ashna Shah</a:t>
            </a:r>
          </a:p>
        </p:txBody>
      </p:sp>
    </p:spTree>
    <p:extLst>
      <p:ext uri="{BB962C8B-B14F-4D97-AF65-F5344CB8AC3E}">
        <p14:creationId xmlns:p14="http://schemas.microsoft.com/office/powerpoint/2010/main" val="372620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8000">
        <p14:reveal/>
      </p:transition>
    </mc:Choice>
    <mc:Fallback xmlns="">
      <p:transition spd="slow" advTm="8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AD9E5D4-5E28-473E-8170-68AE2EC2DE09}"/>
              </a:ext>
            </a:extLst>
          </p:cNvPr>
          <p:cNvSpPr txBox="1"/>
          <p:nvPr/>
        </p:nvSpPr>
        <p:spPr>
          <a:xfrm>
            <a:off x="1430019" y="544076"/>
            <a:ext cx="84073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Monotype Corsiva" panose="03010101010201010101" pitchFamily="66" charset="0"/>
              </a:rPr>
              <a:t>Congratulations to…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AFDB01-CFB7-4EA0-BF56-69E2F9DDD1C8}"/>
              </a:ext>
            </a:extLst>
          </p:cNvPr>
          <p:cNvSpPr txBox="1"/>
          <p:nvPr/>
        </p:nvSpPr>
        <p:spPr>
          <a:xfrm>
            <a:off x="190501" y="1981200"/>
            <a:ext cx="549592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Monotype Corsiva" panose="03010101010201010101" pitchFamily="66" charset="0"/>
              </a:rPr>
              <a:t>Abigail Shaheen</a:t>
            </a:r>
          </a:p>
          <a:p>
            <a:endParaRPr lang="en-US" sz="6000" dirty="0">
              <a:latin typeface="Monotype Corsiva" panose="03010101010201010101" pitchFamily="66" charset="0"/>
            </a:endParaRPr>
          </a:p>
          <a:p>
            <a:r>
              <a:rPr lang="en-US" sz="6000" dirty="0">
                <a:latin typeface="Monotype Corsiva" panose="03010101010201010101" pitchFamily="66" charset="0"/>
              </a:rPr>
              <a:t>Alton Sheeran</a:t>
            </a:r>
          </a:p>
          <a:p>
            <a:endParaRPr lang="en-US" sz="6000" dirty="0">
              <a:latin typeface="Monotype Corsiva" panose="03010101010201010101" pitchFamily="66" charset="0"/>
            </a:endParaRPr>
          </a:p>
          <a:p>
            <a:r>
              <a:rPr lang="en-US" sz="6000" dirty="0">
                <a:latin typeface="Monotype Corsiva" panose="03010101010201010101" pitchFamily="66" charset="0"/>
              </a:rPr>
              <a:t>Saara R. Sheth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0FA767-1D9E-47D2-A29A-EA37D7D8AED2}"/>
              </a:ext>
            </a:extLst>
          </p:cNvPr>
          <p:cNvSpPr txBox="1"/>
          <p:nvPr/>
        </p:nvSpPr>
        <p:spPr>
          <a:xfrm>
            <a:off x="6334125" y="1981199"/>
            <a:ext cx="574357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6000" dirty="0">
                <a:latin typeface="Monotype Corsiva" panose="03010101010201010101" pitchFamily="66" charset="0"/>
              </a:rPr>
              <a:t>Naomi Shin</a:t>
            </a:r>
          </a:p>
          <a:p>
            <a:endParaRPr lang="it-IT" sz="6000" dirty="0">
              <a:latin typeface="Monotype Corsiva" panose="03010101010201010101" pitchFamily="66" charset="0"/>
            </a:endParaRPr>
          </a:p>
          <a:p>
            <a:r>
              <a:rPr lang="it-IT" sz="6000" dirty="0">
                <a:latin typeface="Monotype Corsiva" panose="03010101010201010101" pitchFamily="66" charset="0"/>
              </a:rPr>
              <a:t>Ritvik Sindia</a:t>
            </a:r>
          </a:p>
          <a:p>
            <a:endParaRPr lang="it-IT" sz="6000" dirty="0">
              <a:latin typeface="Monotype Corsiva" panose="03010101010201010101" pitchFamily="66" charset="0"/>
            </a:endParaRPr>
          </a:p>
          <a:p>
            <a:r>
              <a:rPr lang="it-IT" sz="6000" dirty="0">
                <a:latin typeface="Monotype Corsiva" panose="03010101010201010101" pitchFamily="66" charset="0"/>
              </a:rPr>
              <a:t>Isabella Marie Slipp</a:t>
            </a:r>
          </a:p>
        </p:txBody>
      </p:sp>
    </p:spTree>
    <p:extLst>
      <p:ext uri="{BB962C8B-B14F-4D97-AF65-F5344CB8AC3E}">
        <p14:creationId xmlns:p14="http://schemas.microsoft.com/office/powerpoint/2010/main" val="2890659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8000">
        <p14:reveal/>
      </p:transition>
    </mc:Choice>
    <mc:Fallback xmlns="">
      <p:transition spd="slow" advTm="8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AD9E5D4-5E28-473E-8170-68AE2EC2DE09}"/>
              </a:ext>
            </a:extLst>
          </p:cNvPr>
          <p:cNvSpPr txBox="1"/>
          <p:nvPr/>
        </p:nvSpPr>
        <p:spPr>
          <a:xfrm>
            <a:off x="1430019" y="544076"/>
            <a:ext cx="84073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Monotype Corsiva" panose="03010101010201010101" pitchFamily="66" charset="0"/>
              </a:rPr>
              <a:t>Congratulations to…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AFDB01-CFB7-4EA0-BF56-69E2F9DDD1C8}"/>
              </a:ext>
            </a:extLst>
          </p:cNvPr>
          <p:cNvSpPr txBox="1"/>
          <p:nvPr/>
        </p:nvSpPr>
        <p:spPr>
          <a:xfrm>
            <a:off x="190501" y="1981200"/>
            <a:ext cx="549592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Monotype Corsiva" panose="03010101010201010101" pitchFamily="66" charset="0"/>
              </a:rPr>
              <a:t>Bella Smouse</a:t>
            </a:r>
          </a:p>
          <a:p>
            <a:endParaRPr lang="en-US" sz="6000" dirty="0">
              <a:latin typeface="Monotype Corsiva" panose="03010101010201010101" pitchFamily="66" charset="0"/>
            </a:endParaRPr>
          </a:p>
          <a:p>
            <a:r>
              <a:rPr lang="en-US" sz="6000" dirty="0">
                <a:latin typeface="Monotype Corsiva" panose="03010101010201010101" pitchFamily="66" charset="0"/>
              </a:rPr>
              <a:t>Roxie J. Speak</a:t>
            </a:r>
          </a:p>
          <a:p>
            <a:endParaRPr lang="en-US" sz="6000" dirty="0">
              <a:latin typeface="Monotype Corsiva" panose="03010101010201010101" pitchFamily="66" charset="0"/>
            </a:endParaRPr>
          </a:p>
          <a:p>
            <a:r>
              <a:rPr lang="en-US" sz="6000" dirty="0">
                <a:latin typeface="Monotype Corsiva" panose="03010101010201010101" pitchFamily="66" charset="0"/>
              </a:rPr>
              <a:t>Samantha Specter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0FA767-1D9E-47D2-A29A-EA37D7D8AED2}"/>
              </a:ext>
            </a:extLst>
          </p:cNvPr>
          <p:cNvSpPr txBox="1"/>
          <p:nvPr/>
        </p:nvSpPr>
        <p:spPr>
          <a:xfrm>
            <a:off x="6448425" y="1981199"/>
            <a:ext cx="549592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dirty="0">
                <a:latin typeface="Monotype Corsiva" panose="03010101010201010101" pitchFamily="66" charset="0"/>
              </a:rPr>
              <a:t>Roshni Srikant</a:t>
            </a:r>
          </a:p>
          <a:p>
            <a:endParaRPr lang="de-DE" sz="6000" dirty="0">
              <a:latin typeface="Monotype Corsiva" panose="03010101010201010101" pitchFamily="66" charset="0"/>
            </a:endParaRPr>
          </a:p>
          <a:p>
            <a:r>
              <a:rPr lang="de-DE" sz="6000" dirty="0">
                <a:latin typeface="Monotype Corsiva" panose="03010101010201010101" pitchFamily="66" charset="0"/>
              </a:rPr>
              <a:t>Bri Stein</a:t>
            </a:r>
          </a:p>
          <a:p>
            <a:endParaRPr lang="de-DE" sz="6000" dirty="0">
              <a:latin typeface="Monotype Corsiva" panose="03010101010201010101" pitchFamily="66" charset="0"/>
            </a:endParaRPr>
          </a:p>
          <a:p>
            <a:r>
              <a:rPr lang="de-DE" sz="6000" dirty="0">
                <a:latin typeface="Monotype Corsiva" panose="03010101010201010101" pitchFamily="66" charset="0"/>
              </a:rPr>
              <a:t>William Tantum</a:t>
            </a:r>
          </a:p>
        </p:txBody>
      </p:sp>
    </p:spTree>
    <p:extLst>
      <p:ext uri="{BB962C8B-B14F-4D97-AF65-F5344CB8AC3E}">
        <p14:creationId xmlns:p14="http://schemas.microsoft.com/office/powerpoint/2010/main" val="396490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8000">
        <p14:reveal/>
      </p:transition>
    </mc:Choice>
    <mc:Fallback xmlns="">
      <p:transition spd="slow" advTm="8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AD9E5D4-5E28-473E-8170-68AE2EC2DE09}"/>
              </a:ext>
            </a:extLst>
          </p:cNvPr>
          <p:cNvSpPr txBox="1"/>
          <p:nvPr/>
        </p:nvSpPr>
        <p:spPr>
          <a:xfrm>
            <a:off x="1430019" y="544076"/>
            <a:ext cx="84073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Monotype Corsiva" panose="03010101010201010101" pitchFamily="66" charset="0"/>
              </a:rPr>
              <a:t>Congratulations to…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AFDB01-CFB7-4EA0-BF56-69E2F9DDD1C8}"/>
              </a:ext>
            </a:extLst>
          </p:cNvPr>
          <p:cNvSpPr txBox="1"/>
          <p:nvPr/>
        </p:nvSpPr>
        <p:spPr>
          <a:xfrm>
            <a:off x="95250" y="1981200"/>
            <a:ext cx="661987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Monotype Corsiva" panose="03010101010201010101" pitchFamily="66" charset="0"/>
              </a:rPr>
              <a:t>Michael George Terkanian</a:t>
            </a:r>
          </a:p>
          <a:p>
            <a:endParaRPr lang="en-US" sz="5400" dirty="0">
              <a:latin typeface="Monotype Corsiva" panose="03010101010201010101" pitchFamily="66" charset="0"/>
            </a:endParaRPr>
          </a:p>
          <a:p>
            <a:r>
              <a:rPr lang="en-US" sz="5400" dirty="0">
                <a:latin typeface="Monotype Corsiva" panose="03010101010201010101" pitchFamily="66" charset="0"/>
              </a:rPr>
              <a:t>Diya Thomas</a:t>
            </a:r>
          </a:p>
          <a:p>
            <a:endParaRPr lang="en-US" sz="5400" dirty="0">
              <a:latin typeface="Monotype Corsiva" panose="03010101010201010101" pitchFamily="66" charset="0"/>
            </a:endParaRPr>
          </a:p>
          <a:p>
            <a:r>
              <a:rPr lang="en-US" sz="5400" dirty="0">
                <a:latin typeface="Monotype Corsiva" panose="03010101010201010101" pitchFamily="66" charset="0"/>
              </a:rPr>
              <a:t>Dylan Valentine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0FA767-1D9E-47D2-A29A-EA37D7D8AED2}"/>
              </a:ext>
            </a:extLst>
          </p:cNvPr>
          <p:cNvSpPr txBox="1"/>
          <p:nvPr/>
        </p:nvSpPr>
        <p:spPr>
          <a:xfrm>
            <a:off x="7324727" y="1981199"/>
            <a:ext cx="468629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400" dirty="0">
                <a:latin typeface="Monotype Corsiva" panose="03010101010201010101" pitchFamily="66" charset="0"/>
              </a:rPr>
              <a:t>Sehaj Verma</a:t>
            </a:r>
          </a:p>
          <a:p>
            <a:endParaRPr lang="de-DE" sz="5400" dirty="0">
              <a:latin typeface="Monotype Corsiva" panose="03010101010201010101" pitchFamily="66" charset="0"/>
            </a:endParaRPr>
          </a:p>
          <a:p>
            <a:r>
              <a:rPr lang="de-DE" sz="5400" dirty="0">
                <a:latin typeface="Monotype Corsiva" panose="03010101010201010101" pitchFamily="66" charset="0"/>
              </a:rPr>
              <a:t>Charlotte Walsh</a:t>
            </a:r>
          </a:p>
          <a:p>
            <a:r>
              <a:rPr lang="de-DE" sz="5400" dirty="0">
                <a:latin typeface="Monotype Corsiva" panose="03010101010201010101" pitchFamily="66" charset="0"/>
              </a:rPr>
              <a:t> </a:t>
            </a:r>
          </a:p>
          <a:p>
            <a:r>
              <a:rPr lang="de-DE" sz="5400" dirty="0">
                <a:latin typeface="Monotype Corsiva" panose="03010101010201010101" pitchFamily="66" charset="0"/>
              </a:rPr>
              <a:t>Russell Weber</a:t>
            </a:r>
          </a:p>
        </p:txBody>
      </p:sp>
    </p:spTree>
    <p:extLst>
      <p:ext uri="{BB962C8B-B14F-4D97-AF65-F5344CB8AC3E}">
        <p14:creationId xmlns:p14="http://schemas.microsoft.com/office/powerpoint/2010/main" val="1396777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8000">
        <p14:reveal/>
      </p:transition>
    </mc:Choice>
    <mc:Fallback xmlns="">
      <p:transition spd="slow" advTm="8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AD9E5D4-5E28-473E-8170-68AE2EC2DE09}"/>
              </a:ext>
            </a:extLst>
          </p:cNvPr>
          <p:cNvSpPr txBox="1"/>
          <p:nvPr/>
        </p:nvSpPr>
        <p:spPr>
          <a:xfrm>
            <a:off x="1430019" y="544076"/>
            <a:ext cx="84073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Monotype Corsiva" panose="03010101010201010101" pitchFamily="66" charset="0"/>
              </a:rPr>
              <a:t>Congratulations to…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AFDB01-CFB7-4EA0-BF56-69E2F9DDD1C8}"/>
              </a:ext>
            </a:extLst>
          </p:cNvPr>
          <p:cNvSpPr txBox="1"/>
          <p:nvPr/>
        </p:nvSpPr>
        <p:spPr>
          <a:xfrm>
            <a:off x="190500" y="1981200"/>
            <a:ext cx="555307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Monotype Corsiva" panose="03010101010201010101" pitchFamily="66" charset="0"/>
              </a:rPr>
              <a:t>Emily White</a:t>
            </a:r>
          </a:p>
          <a:p>
            <a:endParaRPr lang="en-US" sz="6000" dirty="0">
              <a:latin typeface="Monotype Corsiva" panose="03010101010201010101" pitchFamily="66" charset="0"/>
            </a:endParaRPr>
          </a:p>
          <a:p>
            <a:r>
              <a:rPr lang="en-US" sz="6000" dirty="0">
                <a:latin typeface="Monotype Corsiva" panose="03010101010201010101" pitchFamily="66" charset="0"/>
              </a:rPr>
              <a:t>Sydney A. Williams</a:t>
            </a:r>
          </a:p>
          <a:p>
            <a:endParaRPr lang="en-US" sz="6000" dirty="0">
              <a:latin typeface="Monotype Corsiva" panose="03010101010201010101" pitchFamily="66" charset="0"/>
            </a:endParaRPr>
          </a:p>
          <a:p>
            <a:r>
              <a:rPr lang="en-US" sz="6000" dirty="0">
                <a:latin typeface="Monotype Corsiva" panose="03010101010201010101" pitchFamily="66" charset="0"/>
              </a:rPr>
              <a:t>Kate E. Wilson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0FA767-1D9E-47D2-A29A-EA37D7D8AED2}"/>
              </a:ext>
            </a:extLst>
          </p:cNvPr>
          <p:cNvSpPr txBox="1"/>
          <p:nvPr/>
        </p:nvSpPr>
        <p:spPr>
          <a:xfrm>
            <a:off x="6448425" y="1981199"/>
            <a:ext cx="549592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Monotype Corsiva" panose="03010101010201010101" pitchFamily="66" charset="0"/>
              </a:rPr>
              <a:t>Emma Winters</a:t>
            </a:r>
          </a:p>
          <a:p>
            <a:endParaRPr lang="en-US" sz="6000" dirty="0">
              <a:latin typeface="Monotype Corsiva" panose="03010101010201010101" pitchFamily="66" charset="0"/>
            </a:endParaRPr>
          </a:p>
          <a:p>
            <a:r>
              <a:rPr lang="en-US" sz="6000" dirty="0">
                <a:latin typeface="Monotype Corsiva" panose="03010101010201010101" pitchFamily="66" charset="0"/>
              </a:rPr>
              <a:t>Shelby Winters</a:t>
            </a:r>
          </a:p>
          <a:p>
            <a:endParaRPr lang="en-US" sz="6000" dirty="0">
              <a:latin typeface="Monotype Corsiva" panose="03010101010201010101" pitchFamily="66" charset="0"/>
            </a:endParaRPr>
          </a:p>
          <a:p>
            <a:r>
              <a:rPr lang="en-US" sz="6000" dirty="0">
                <a:latin typeface="Monotype Corsiva" panose="03010101010201010101" pitchFamily="66" charset="0"/>
              </a:rPr>
              <a:t>Audrey Wittman</a:t>
            </a:r>
          </a:p>
        </p:txBody>
      </p:sp>
    </p:spTree>
    <p:extLst>
      <p:ext uri="{BB962C8B-B14F-4D97-AF65-F5344CB8AC3E}">
        <p14:creationId xmlns:p14="http://schemas.microsoft.com/office/powerpoint/2010/main" val="229979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8000">
        <p14:reveal/>
      </p:transition>
    </mc:Choice>
    <mc:Fallback xmlns="">
      <p:transition spd="slow" advTm="8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AD9E5D4-5E28-473E-8170-68AE2EC2DE09}"/>
              </a:ext>
            </a:extLst>
          </p:cNvPr>
          <p:cNvSpPr txBox="1"/>
          <p:nvPr/>
        </p:nvSpPr>
        <p:spPr>
          <a:xfrm>
            <a:off x="1430019" y="544076"/>
            <a:ext cx="84073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Monotype Corsiva" panose="03010101010201010101" pitchFamily="66" charset="0"/>
              </a:rPr>
              <a:t>Congratulations to…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AFDB01-CFB7-4EA0-BF56-69E2F9DDD1C8}"/>
              </a:ext>
            </a:extLst>
          </p:cNvPr>
          <p:cNvSpPr txBox="1"/>
          <p:nvPr/>
        </p:nvSpPr>
        <p:spPr>
          <a:xfrm>
            <a:off x="190501" y="1981199"/>
            <a:ext cx="555307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Monotype Corsiva" panose="03010101010201010101" pitchFamily="66" charset="0"/>
              </a:rPr>
              <a:t>Carter	Young</a:t>
            </a:r>
          </a:p>
          <a:p>
            <a:endParaRPr lang="en-US" sz="6000" dirty="0">
              <a:latin typeface="Monotype Corsiva" panose="03010101010201010101" pitchFamily="66" charset="0"/>
            </a:endParaRPr>
          </a:p>
          <a:p>
            <a:r>
              <a:rPr lang="en-US" sz="6000" dirty="0">
                <a:latin typeface="Monotype Corsiva" panose="03010101010201010101" pitchFamily="66" charset="0"/>
              </a:rPr>
              <a:t>Sana	Zaidi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0FA767-1D9E-47D2-A29A-EA37D7D8AED2}"/>
              </a:ext>
            </a:extLst>
          </p:cNvPr>
          <p:cNvSpPr txBox="1"/>
          <p:nvPr/>
        </p:nvSpPr>
        <p:spPr>
          <a:xfrm>
            <a:off x="6448425" y="1981199"/>
            <a:ext cx="549592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Monotype Corsiva" panose="03010101010201010101" pitchFamily="66" charset="0"/>
              </a:rPr>
              <a:t>Skylar Zeaman</a:t>
            </a:r>
          </a:p>
          <a:p>
            <a:endParaRPr lang="en-US" sz="6000" dirty="0">
              <a:latin typeface="Monotype Corsiva" panose="03010101010201010101" pitchFamily="66" charset="0"/>
            </a:endParaRPr>
          </a:p>
          <a:p>
            <a:r>
              <a:rPr lang="en-US" sz="6000" dirty="0">
                <a:latin typeface="Monotype Corsiva" panose="03010101010201010101" pitchFamily="66" charset="0"/>
              </a:rPr>
              <a:t>Allison Zhuang</a:t>
            </a:r>
          </a:p>
        </p:txBody>
      </p:sp>
    </p:spTree>
    <p:extLst>
      <p:ext uri="{BB962C8B-B14F-4D97-AF65-F5344CB8AC3E}">
        <p14:creationId xmlns:p14="http://schemas.microsoft.com/office/powerpoint/2010/main" val="413264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8000">
        <p14:reveal/>
      </p:transition>
    </mc:Choice>
    <mc:Fallback xmlns="">
      <p:transition spd="slow" advTm="8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5321D838-2C7E-4177-9DD3-DAC78324A2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146E45C-1450-4186-B501-74F221F897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EDDA48B-BC04-4915-ADA3-A1A9522EB0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78C9D07A-5A22-4E55-B18A-47CF07E50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D71E629-0739-4A59-972B-A9E9A4500E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00573A24-AD84-4562-A993-7D04E1D18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B3C087F8-F09C-4C07-B55F-6081689A24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FC49D257-5737-4C0D-89EA-9C311AF2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9176" y="0"/>
            <a:ext cx="6092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E13D267A-94F5-488A-94C6-5D7156D9AF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688333"/>
            <a:ext cx="6400800" cy="185701"/>
          </a:xfrm>
          <a:prstGeom prst="rect">
            <a:avLst/>
          </a:prstGeom>
        </p:spPr>
      </p:pic>
      <p:sp>
        <p:nvSpPr>
          <p:cNvPr id="60" name="Rectangle 36">
            <a:extLst>
              <a:ext uri="{FF2B5EF4-FFF2-40B4-BE49-F238E27FC236}">
                <a16:creationId xmlns:a16="http://schemas.microsoft.com/office/drawing/2014/main" id="{46CE3EB2-91DF-4F5D-8874-744AAAE311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2162908"/>
            <a:ext cx="6411743" cy="253218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224AA1-3561-45E1-9A8D-2056E3570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2403231"/>
            <a:ext cx="5192940" cy="21336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5400" dirty="0"/>
              <a:t>SCHOLARSHIP</a:t>
            </a:r>
          </a:p>
        </p:txBody>
      </p:sp>
      <p:pic>
        <p:nvPicPr>
          <p:cNvPr id="14" name="Picture 13" descr="A picture containing candle, lit, dark&#10;&#10;Description automatically generated">
            <a:extLst>
              <a:ext uri="{FF2B5EF4-FFF2-40B4-BE49-F238E27FC236}">
                <a16:creationId xmlns:a16="http://schemas.microsoft.com/office/drawing/2014/main" id="{CEE1D6EC-D531-4AAF-B218-40AEB7D358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218" y="640080"/>
            <a:ext cx="4403212" cy="5577840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C4AC573-6F02-42DD-A82C-596F338653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95823.002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7122" y="620026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63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29000">
        <p14:reveal/>
      </p:transition>
    </mc:Choice>
    <mc:Fallback>
      <p:transition spd="slow" advTm="2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43CEB1-7AF1-4F7F-B470-22E57B2BB8C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143000" y="1762521"/>
            <a:ext cx="9613900" cy="489505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600" dirty="0">
                <a:latin typeface="Monotype Corsiva" panose="03010101010201010101" pitchFamily="66" charset="0"/>
                <a:cs typeface="MoolBoran" panose="020B0604020202020204" pitchFamily="34" charset="0"/>
              </a:rPr>
              <a:t>Congratulations to all our new NJHS members!  </a:t>
            </a:r>
          </a:p>
          <a:p>
            <a:pPr marL="0" indent="0" algn="ctr">
              <a:buNone/>
            </a:pPr>
            <a:r>
              <a:rPr lang="en-US" sz="6600" dirty="0">
                <a:latin typeface="Monotype Corsiva" panose="03010101010201010101" pitchFamily="66" charset="0"/>
                <a:cs typeface="MoolBoran" panose="020B0604020202020204" pitchFamily="34" charset="0"/>
              </a:rPr>
              <a:t>Have a safe and wonderful holiday season!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7E9CB8-3E13-4255-8FF3-15EB3EF7EDD5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1788" y="2743200"/>
            <a:ext cx="1094423" cy="3162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320125-4B3E-4C82-BBC6-F3326C1FAD0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13" y="2762250"/>
            <a:ext cx="1094423" cy="316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78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8000">
        <p14:reveal/>
      </p:transition>
    </mc:Choice>
    <mc:Fallback xmlns="">
      <p:transition spd="slow" advTm="8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4">
            <a:extLst>
              <a:ext uri="{FF2B5EF4-FFF2-40B4-BE49-F238E27FC236}">
                <a16:creationId xmlns:a16="http://schemas.microsoft.com/office/drawing/2014/main" id="{5321D838-2C7E-4177-9DD3-DAC78324A2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0146E45C-1450-4186-B501-74F221F897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EEDDA48B-BC04-4915-ADA3-A1A9522EB0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78C9D07A-5A22-4E55-B18A-47CF07E50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3D71E629-0739-4A59-972B-A9E9A4500E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00573A24-AD84-4562-A993-7D04E1D18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B3C087F8-F09C-4C07-B55F-6081689A24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FC49D257-5737-4C0D-89EA-9C311AF2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9176" y="0"/>
            <a:ext cx="6092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E13D267A-94F5-488A-94C6-5D7156D9AF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688333"/>
            <a:ext cx="6400800" cy="185701"/>
          </a:xfrm>
          <a:prstGeom prst="rect">
            <a:avLst/>
          </a:prstGeom>
        </p:spPr>
      </p:pic>
      <p:sp>
        <p:nvSpPr>
          <p:cNvPr id="83" name="Rectangle 82">
            <a:extLst>
              <a:ext uri="{FF2B5EF4-FFF2-40B4-BE49-F238E27FC236}">
                <a16:creationId xmlns:a16="http://schemas.microsoft.com/office/drawing/2014/main" id="{46CE3EB2-91DF-4F5D-8874-744AAAE311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2162908"/>
            <a:ext cx="6411743" cy="253218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224AA1-3561-45E1-9A8D-2056E3570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2403231"/>
            <a:ext cx="5192940" cy="21336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5400" dirty="0"/>
              <a:t>SERVICE</a:t>
            </a:r>
          </a:p>
        </p:txBody>
      </p:sp>
      <p:pic>
        <p:nvPicPr>
          <p:cNvPr id="14" name="Picture 13" descr="A picture containing candle, lit, dark&#10;&#10;Description automatically generated">
            <a:extLst>
              <a:ext uri="{FF2B5EF4-FFF2-40B4-BE49-F238E27FC236}">
                <a16:creationId xmlns:a16="http://schemas.microsoft.com/office/drawing/2014/main" id="{CEE1D6EC-D531-4AAF-B218-40AEB7D358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218" y="640080"/>
            <a:ext cx="4403212" cy="5577840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36EB910-E2E5-4A6E-803B-AB7AEF4F30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21547" y="614466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572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24300">
        <p14:reveal/>
      </p:transition>
    </mc:Choice>
    <mc:Fallback>
      <p:transition spd="slow" advTm="243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4">
            <a:extLst>
              <a:ext uri="{FF2B5EF4-FFF2-40B4-BE49-F238E27FC236}">
                <a16:creationId xmlns:a16="http://schemas.microsoft.com/office/drawing/2014/main" id="{5321D838-2C7E-4177-9DD3-DAC78324A2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0146E45C-1450-4186-B501-74F221F897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EEDDA48B-BC04-4915-ADA3-A1A9522EB0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78C9D07A-5A22-4E55-B18A-47CF07E50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3D71E629-0739-4A59-972B-A9E9A4500E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00573A24-AD84-4562-A993-7D04E1D18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B3C087F8-F09C-4C07-B55F-6081689A24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FC49D257-5737-4C0D-89EA-9C311AF2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9176" y="0"/>
            <a:ext cx="6092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E13D267A-94F5-488A-94C6-5D7156D9AF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688333"/>
            <a:ext cx="6400800" cy="185701"/>
          </a:xfrm>
          <a:prstGeom prst="rect">
            <a:avLst/>
          </a:prstGeom>
        </p:spPr>
      </p:pic>
      <p:sp>
        <p:nvSpPr>
          <p:cNvPr id="83" name="Rectangle 82">
            <a:extLst>
              <a:ext uri="{FF2B5EF4-FFF2-40B4-BE49-F238E27FC236}">
                <a16:creationId xmlns:a16="http://schemas.microsoft.com/office/drawing/2014/main" id="{46CE3EB2-91DF-4F5D-8874-744AAAE311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2162908"/>
            <a:ext cx="6411743" cy="253218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224AA1-3561-45E1-9A8D-2056E3570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2403231"/>
            <a:ext cx="5192940" cy="21336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5400" dirty="0"/>
              <a:t>LEADERSHIP</a:t>
            </a:r>
          </a:p>
        </p:txBody>
      </p:sp>
      <p:pic>
        <p:nvPicPr>
          <p:cNvPr id="14" name="Picture 13" descr="A picture containing candle, lit, dark&#10;&#10;Description automatically generated">
            <a:extLst>
              <a:ext uri="{FF2B5EF4-FFF2-40B4-BE49-F238E27FC236}">
                <a16:creationId xmlns:a16="http://schemas.microsoft.com/office/drawing/2014/main" id="{CEE1D6EC-D531-4AAF-B218-40AEB7D358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218" y="640080"/>
            <a:ext cx="4403212" cy="5577840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0590311-625B-4575-8614-C949B1B621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4120" y="601472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816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41000">
        <p14:reveal/>
      </p:transition>
    </mc:Choice>
    <mc:Fallback>
      <p:transition spd="slow" advTm="4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4">
            <a:extLst>
              <a:ext uri="{FF2B5EF4-FFF2-40B4-BE49-F238E27FC236}">
                <a16:creationId xmlns:a16="http://schemas.microsoft.com/office/drawing/2014/main" id="{5321D838-2C7E-4177-9DD3-DAC78324A2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0146E45C-1450-4186-B501-74F221F897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EEDDA48B-BC04-4915-ADA3-A1A9522EB0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78C9D07A-5A22-4E55-B18A-47CF07E50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3D71E629-0739-4A59-972B-A9E9A4500E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00573A24-AD84-4562-A993-7D04E1D18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B3C087F8-F09C-4C07-B55F-6081689A24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FC49D257-5737-4C0D-89EA-9C311AF2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9176" y="0"/>
            <a:ext cx="6092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E13D267A-94F5-488A-94C6-5D7156D9AF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688333"/>
            <a:ext cx="6400800" cy="185701"/>
          </a:xfrm>
          <a:prstGeom prst="rect">
            <a:avLst/>
          </a:prstGeom>
        </p:spPr>
      </p:pic>
      <p:sp>
        <p:nvSpPr>
          <p:cNvPr id="83" name="Rectangle 82">
            <a:extLst>
              <a:ext uri="{FF2B5EF4-FFF2-40B4-BE49-F238E27FC236}">
                <a16:creationId xmlns:a16="http://schemas.microsoft.com/office/drawing/2014/main" id="{46CE3EB2-91DF-4F5D-8874-744AAAE311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2162908"/>
            <a:ext cx="6411743" cy="253218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224AA1-3561-45E1-9A8D-2056E3570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2403231"/>
            <a:ext cx="5192940" cy="21336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5400" dirty="0"/>
              <a:t>CHARACTER</a:t>
            </a:r>
          </a:p>
        </p:txBody>
      </p:sp>
      <p:pic>
        <p:nvPicPr>
          <p:cNvPr id="14" name="Picture 13" descr="A picture containing candle, lit, dark&#10;&#10;Description automatically generated">
            <a:extLst>
              <a:ext uri="{FF2B5EF4-FFF2-40B4-BE49-F238E27FC236}">
                <a16:creationId xmlns:a16="http://schemas.microsoft.com/office/drawing/2014/main" id="{CEE1D6EC-D531-4AAF-B218-40AEB7D358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218" y="640080"/>
            <a:ext cx="4403212" cy="5577840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0AE843C-51D3-46B5-8686-ED8B8706B61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7421.054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0322" y="608042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442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44000">
        <p14:reveal/>
      </p:transition>
    </mc:Choice>
    <mc:Fallback>
      <p:transition spd="slow" advTm="4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4">
            <a:extLst>
              <a:ext uri="{FF2B5EF4-FFF2-40B4-BE49-F238E27FC236}">
                <a16:creationId xmlns:a16="http://schemas.microsoft.com/office/drawing/2014/main" id="{5321D838-2C7E-4177-9DD3-DAC78324A2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0146E45C-1450-4186-B501-74F221F897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EEDDA48B-BC04-4915-ADA3-A1A9522EB0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78C9D07A-5A22-4E55-B18A-47CF07E50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3D71E629-0739-4A59-972B-A9E9A4500E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00573A24-AD84-4562-A993-7D04E1D18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B3C087F8-F09C-4C07-B55F-6081689A24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FC49D257-5737-4C0D-89EA-9C311AF2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9176" y="0"/>
            <a:ext cx="6092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E13D267A-94F5-488A-94C6-5D7156D9AF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688333"/>
            <a:ext cx="6400800" cy="185701"/>
          </a:xfrm>
          <a:prstGeom prst="rect">
            <a:avLst/>
          </a:prstGeom>
        </p:spPr>
      </p:pic>
      <p:sp>
        <p:nvSpPr>
          <p:cNvPr id="83" name="Rectangle 82">
            <a:extLst>
              <a:ext uri="{FF2B5EF4-FFF2-40B4-BE49-F238E27FC236}">
                <a16:creationId xmlns:a16="http://schemas.microsoft.com/office/drawing/2014/main" id="{46CE3EB2-91DF-4F5D-8874-744AAAE311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2162908"/>
            <a:ext cx="6411743" cy="253218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224AA1-3561-45E1-9A8D-2056E3570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2403231"/>
            <a:ext cx="5192940" cy="21336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5400" dirty="0"/>
              <a:t>CITIZENSHIP</a:t>
            </a:r>
          </a:p>
        </p:txBody>
      </p:sp>
      <p:pic>
        <p:nvPicPr>
          <p:cNvPr id="14" name="Picture 13" descr="A picture containing candle, lit, dark&#10;&#10;Description automatically generated">
            <a:extLst>
              <a:ext uri="{FF2B5EF4-FFF2-40B4-BE49-F238E27FC236}">
                <a16:creationId xmlns:a16="http://schemas.microsoft.com/office/drawing/2014/main" id="{CEE1D6EC-D531-4AAF-B218-40AEB7D358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218" y="640080"/>
            <a:ext cx="4403212" cy="5577840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7775368-539E-4446-B79D-DB04EFAF3E0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6446.063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6370" y="590318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71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9000">
        <p14:reveal/>
      </p:transition>
    </mc:Choice>
    <mc:Fallback>
      <p:transition spd="slow" advTm="3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AD9E5D4-5E28-473E-8170-68AE2EC2DE09}"/>
              </a:ext>
            </a:extLst>
          </p:cNvPr>
          <p:cNvSpPr txBox="1"/>
          <p:nvPr/>
        </p:nvSpPr>
        <p:spPr>
          <a:xfrm>
            <a:off x="1430019" y="544076"/>
            <a:ext cx="84073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Monotype Corsiva" panose="03010101010201010101" pitchFamily="66" charset="0"/>
              </a:rPr>
              <a:t>Congratulations to…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AFDB01-CFB7-4EA0-BF56-69E2F9DDD1C8}"/>
              </a:ext>
            </a:extLst>
          </p:cNvPr>
          <p:cNvSpPr txBox="1"/>
          <p:nvPr/>
        </p:nvSpPr>
        <p:spPr>
          <a:xfrm>
            <a:off x="333376" y="1981200"/>
            <a:ext cx="549592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Monotype Corsiva" panose="03010101010201010101" pitchFamily="66" charset="0"/>
              </a:rPr>
              <a:t>Joseph Alves</a:t>
            </a:r>
          </a:p>
          <a:p>
            <a:endParaRPr lang="en-US" sz="6000" dirty="0">
              <a:latin typeface="Monotype Corsiva" panose="03010101010201010101" pitchFamily="66" charset="0"/>
            </a:endParaRPr>
          </a:p>
          <a:p>
            <a:r>
              <a:rPr lang="en-US" sz="6000" dirty="0">
                <a:latin typeface="Monotype Corsiva" panose="03010101010201010101" pitchFamily="66" charset="0"/>
              </a:rPr>
              <a:t>Carleigh Beres</a:t>
            </a:r>
          </a:p>
          <a:p>
            <a:endParaRPr lang="en-US" sz="6000" dirty="0">
              <a:latin typeface="Monotype Corsiva" panose="03010101010201010101" pitchFamily="66" charset="0"/>
            </a:endParaRPr>
          </a:p>
          <a:p>
            <a:r>
              <a:rPr lang="en-US" sz="6000" dirty="0">
                <a:latin typeface="Monotype Corsiva" panose="03010101010201010101" pitchFamily="66" charset="0"/>
              </a:rPr>
              <a:t>Stacy Deslouches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0FA767-1D9E-47D2-A29A-EA37D7D8AED2}"/>
              </a:ext>
            </a:extLst>
          </p:cNvPr>
          <p:cNvSpPr txBox="1"/>
          <p:nvPr/>
        </p:nvSpPr>
        <p:spPr>
          <a:xfrm>
            <a:off x="6362702" y="1981199"/>
            <a:ext cx="566737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Monotype Corsiva" panose="03010101010201010101" pitchFamily="66" charset="0"/>
              </a:rPr>
              <a:t>Katelyn Esposito</a:t>
            </a:r>
          </a:p>
          <a:p>
            <a:endParaRPr lang="en-US" sz="6000" dirty="0">
              <a:latin typeface="Monotype Corsiva" panose="03010101010201010101" pitchFamily="66" charset="0"/>
            </a:endParaRPr>
          </a:p>
          <a:p>
            <a:r>
              <a:rPr lang="en-US" sz="6000" dirty="0">
                <a:latin typeface="Monotype Corsiva" panose="03010101010201010101" pitchFamily="66" charset="0"/>
              </a:rPr>
              <a:t>Liam Keane</a:t>
            </a:r>
          </a:p>
          <a:p>
            <a:endParaRPr lang="en-US" sz="6000" dirty="0">
              <a:latin typeface="Monotype Corsiva" panose="03010101010201010101" pitchFamily="66" charset="0"/>
            </a:endParaRPr>
          </a:p>
          <a:p>
            <a:r>
              <a:rPr lang="en-US" sz="6000" dirty="0">
                <a:latin typeface="Monotype Corsiva" panose="03010101010201010101" pitchFamily="66" charset="0"/>
              </a:rPr>
              <a:t>Lilly Kosc</a:t>
            </a:r>
          </a:p>
        </p:txBody>
      </p:sp>
      <p:pic>
        <p:nvPicPr>
          <p:cNvPr id="2" name="NJHS WAV">
            <a:hlinkClick r:id="" action="ppaction://media"/>
            <a:extLst>
              <a:ext uri="{FF2B5EF4-FFF2-40B4-BE49-F238E27FC236}">
                <a16:creationId xmlns:a16="http://schemas.microsoft.com/office/drawing/2014/main" id="{BA529B04-B9F0-4554-8B48-63C0349186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79125" y="628378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632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8000">
        <p14:reveal/>
      </p:transition>
    </mc:Choice>
    <mc:Fallback xmlns=""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AD9E5D4-5E28-473E-8170-68AE2EC2DE09}"/>
              </a:ext>
            </a:extLst>
          </p:cNvPr>
          <p:cNvSpPr txBox="1"/>
          <p:nvPr/>
        </p:nvSpPr>
        <p:spPr>
          <a:xfrm>
            <a:off x="1430019" y="544076"/>
            <a:ext cx="84073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Monotype Corsiva" panose="03010101010201010101" pitchFamily="66" charset="0"/>
              </a:rPr>
              <a:t>Congratulations to…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AFDB01-CFB7-4EA0-BF56-69E2F9DDD1C8}"/>
              </a:ext>
            </a:extLst>
          </p:cNvPr>
          <p:cNvSpPr txBox="1"/>
          <p:nvPr/>
        </p:nvSpPr>
        <p:spPr>
          <a:xfrm>
            <a:off x="333376" y="1981200"/>
            <a:ext cx="549592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atin typeface="Monotype Corsiva" panose="03010101010201010101" pitchFamily="66" charset="0"/>
              </a:rPr>
              <a:t>Jeanette Lim</a:t>
            </a:r>
          </a:p>
          <a:p>
            <a:endParaRPr lang="fr-FR" sz="6000" dirty="0">
              <a:latin typeface="Monotype Corsiva" panose="03010101010201010101" pitchFamily="66" charset="0"/>
            </a:endParaRPr>
          </a:p>
          <a:p>
            <a:r>
              <a:rPr lang="fr-FR" sz="6000" dirty="0">
                <a:latin typeface="Monotype Corsiva" panose="03010101010201010101" pitchFamily="66" charset="0"/>
              </a:rPr>
              <a:t>Jasmine Liu</a:t>
            </a:r>
          </a:p>
          <a:p>
            <a:endParaRPr lang="fr-FR" sz="6000" dirty="0">
              <a:latin typeface="Monotype Corsiva" panose="03010101010201010101" pitchFamily="66" charset="0"/>
            </a:endParaRPr>
          </a:p>
          <a:p>
            <a:r>
              <a:rPr lang="fr-FR" sz="6000" dirty="0">
                <a:latin typeface="Monotype Corsiva" panose="03010101010201010101" pitchFamily="66" charset="0"/>
              </a:rPr>
              <a:t>Michael Nemec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0FA767-1D9E-47D2-A29A-EA37D7D8AED2}"/>
              </a:ext>
            </a:extLst>
          </p:cNvPr>
          <p:cNvSpPr txBox="1"/>
          <p:nvPr/>
        </p:nvSpPr>
        <p:spPr>
          <a:xfrm>
            <a:off x="6362702" y="1981199"/>
            <a:ext cx="5667373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Monotype Corsiva" panose="03010101010201010101" pitchFamily="66" charset="0"/>
              </a:rPr>
              <a:t>Thijs J. Popma</a:t>
            </a:r>
          </a:p>
          <a:p>
            <a:r>
              <a:rPr lang="en-US" sz="2000" dirty="0">
                <a:latin typeface="Monotype Corsiva" panose="03010101010201010101" pitchFamily="66" charset="0"/>
              </a:rPr>
              <a:t> </a:t>
            </a:r>
          </a:p>
          <a:p>
            <a:r>
              <a:rPr lang="en-US" sz="6000" dirty="0">
                <a:latin typeface="Monotype Corsiva" panose="03010101010201010101" pitchFamily="66" charset="0"/>
              </a:rPr>
              <a:t>Brooke Solari</a:t>
            </a:r>
          </a:p>
          <a:p>
            <a:r>
              <a:rPr lang="en-US" sz="2000" dirty="0">
                <a:latin typeface="Monotype Corsiva" panose="03010101010201010101" pitchFamily="66" charset="0"/>
              </a:rPr>
              <a:t> </a:t>
            </a:r>
          </a:p>
          <a:p>
            <a:r>
              <a:rPr lang="en-US" sz="6000" dirty="0">
                <a:latin typeface="Monotype Corsiva" panose="03010101010201010101" pitchFamily="66" charset="0"/>
              </a:rPr>
              <a:t>Edward R. Song</a:t>
            </a:r>
          </a:p>
          <a:p>
            <a:r>
              <a:rPr lang="en-US" sz="2000" dirty="0">
                <a:latin typeface="Monotype Corsiva" panose="03010101010201010101" pitchFamily="66" charset="0"/>
              </a:rPr>
              <a:t> </a:t>
            </a:r>
          </a:p>
          <a:p>
            <a:r>
              <a:rPr lang="en-US" sz="6000" dirty="0">
                <a:latin typeface="Monotype Corsiva" panose="03010101010201010101" pitchFamily="66" charset="0"/>
              </a:rPr>
              <a:t>Anna Stoddard</a:t>
            </a:r>
          </a:p>
        </p:txBody>
      </p:sp>
    </p:spTree>
    <p:extLst>
      <p:ext uri="{BB962C8B-B14F-4D97-AF65-F5344CB8AC3E}">
        <p14:creationId xmlns:p14="http://schemas.microsoft.com/office/powerpoint/2010/main" val="190293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8000">
        <p14:reveal/>
      </p:transition>
    </mc:Choice>
    <mc:Fallback xmlns="">
      <p:transition spd="slow" advTm="8000">
        <p:fade/>
      </p:transition>
    </mc:Fallback>
  </mc:AlternateContent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1043</TotalTime>
  <Words>439</Words>
  <Application>Microsoft Office PowerPoint</Application>
  <PresentationFormat>Widescreen</PresentationFormat>
  <Paragraphs>254</Paragraphs>
  <Slides>30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Monotype Corsiva</vt:lpstr>
      <vt:lpstr>Palatino Linotype</vt:lpstr>
      <vt:lpstr>Trebuchet MS</vt:lpstr>
      <vt:lpstr>Berlin</vt:lpstr>
      <vt:lpstr>National Junior Honor Society 2020 Recognition</vt:lpstr>
      <vt:lpstr>5 Pillars of the National Junior Honor Society </vt:lpstr>
      <vt:lpstr>SCHOLARSHIP</vt:lpstr>
      <vt:lpstr>SERVICE</vt:lpstr>
      <vt:lpstr>LEADERSHIP</vt:lpstr>
      <vt:lpstr>CHARACTER</vt:lpstr>
      <vt:lpstr>CITIZENSHIP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WOLF, JACLYN L</dc:creator>
  <cp:lastModifiedBy>WOLF, JACLYN L</cp:lastModifiedBy>
  <cp:revision>30</cp:revision>
  <dcterms:created xsi:type="dcterms:W3CDTF">2020-12-09T22:54:50Z</dcterms:created>
  <dcterms:modified xsi:type="dcterms:W3CDTF">2020-12-18T18:11:21Z</dcterms:modified>
</cp:coreProperties>
</file>